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2" r:id="rId6"/>
    <p:sldId id="279" r:id="rId7"/>
    <p:sldId id="256" r:id="rId8"/>
    <p:sldId id="257" r:id="rId9"/>
    <p:sldId id="258" r:id="rId10"/>
    <p:sldId id="259" r:id="rId11"/>
    <p:sldId id="267" r:id="rId12"/>
    <p:sldId id="260" r:id="rId13"/>
    <p:sldId id="261" r:id="rId14"/>
    <p:sldId id="262" r:id="rId15"/>
    <p:sldId id="264" r:id="rId16"/>
    <p:sldId id="263" r:id="rId17"/>
    <p:sldId id="265" r:id="rId18"/>
    <p:sldId id="268" r:id="rId19"/>
    <p:sldId id="269" r:id="rId20"/>
    <p:sldId id="275" r:id="rId21"/>
    <p:sldId id="286" r:id="rId22"/>
    <p:sldId id="284" r:id="rId23"/>
    <p:sldId id="287" r:id="rId24"/>
    <p:sldId id="289" r:id="rId25"/>
    <p:sldId id="288" r:id="rId26"/>
    <p:sldId id="271" r:id="rId27"/>
    <p:sldId id="272" r:id="rId28"/>
    <p:sldId id="273" r:id="rId29"/>
    <p:sldId id="274" r:id="rId30"/>
    <p:sldId id="270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5A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79;&#1072;&#1087;&#1080;&#1089;&#1080;%20&#1076;&#1083;&#1103;%20&#1075;&#1084;&#1086;\1&#1089;&#1083;&#1072;&#1081;&#1076;%20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10&#1089;&#1083;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11&#1089;&#1083;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12&#1089;&#1083;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13&#1089;&#1083;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14&#1089;&#1083;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15%20&#1089;&#1083;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16&#1089;&#1083;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17&#1089;&#1083;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18&#1089;&#1083;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79;&#1072;&#1087;&#1080;&#1089;&#1080;%20&#1076;&#1083;&#1103;%20&#1075;&#1084;&#1086;\2%20&#1089;&#1083;&#1072;&#1081;&#1076;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79;&#1072;&#1087;&#1080;&#1089;&#1080;%20&#1076;&#1083;&#1103;%20&#1075;&#1084;&#1086;\21&#1089;&#1083;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22&#1089;&#1083;.mp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G:\&#1079;&#1072;&#1087;&#1080;&#1089;&#1080;%20&#1076;&#1083;&#1103;%20&#1075;&#1084;&#1086;\23&#1089;&#1083;.mp3" TargetMode="External"/><Relationship Id="rId1" Type="http://schemas.openxmlformats.org/officeDocument/2006/relationships/audio" Target="file:///G:\&#1076;&#1083;&#1103;%20&#1075;&#1084;&#1086;\23&#1089;&#1083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79;&#1072;&#1087;&#1080;&#1089;&#1080;%20&#1076;&#1083;&#1103;%20&#1075;&#1084;&#1086;\24&#1089;&#1083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79;&#1072;&#1087;&#1080;&#1089;&#1080;%20&#1076;&#1083;&#1103;%20&#1075;&#1084;&#1086;\25&#1089;&#1083;.mp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26&#1089;&#1083;.mp3" TargetMode="Externa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79;&#1072;&#1087;&#1080;&#1089;&#1080;%20&#1076;&#1083;&#1103;%20&#1075;&#1084;&#1086;\3%20&#1089;&#1083;&#1072;&#1081;&#1076;.mp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30&#1089;&#1083;.mp3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79;&#1072;&#1087;&#1080;&#1089;&#1080;%20&#1076;&#1083;&#1103;%20&#1075;&#1084;&#1086;\4%20&#1089;&#1083;&#1072;&#1081;&#1076;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9;&#1072;&#1087;&#1080;&#1089;&#1080;%20&#1076;&#1083;&#1103;%20&#1075;&#1084;&#1086;\5%20&#1089;&#1083;&#1072;&#1081;&#1076;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9;&#1072;&#1087;&#1080;&#1089;&#1080;%20&#1076;&#1083;&#1103;%20&#1075;&#1084;&#1086;\6%20&#1089;&#1083;&#1072;&#1081;&#1076;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79;&#1072;&#1087;&#1080;&#1089;&#1080;%20&#1076;&#1083;&#1103;%20&#1075;&#1084;&#1086;\7%20&#1089;&#1083;&#1072;&#1081;&#1076;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8%20&#1089;&#1083;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2;&#1087;&#1080;&#1089;&#1080;%20&#1076;&#1083;&#1103;%20&#1075;&#1084;&#1086;\9%20&#1089;&#1083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442915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детей ,в процессе решение арифметических задач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000636"/>
            <a:ext cx="3714776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Туржова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Раиса Ивановна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«Гимназия №2»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слайд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10081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ЗАВИСИМОСТИ ОТ ИСПОЛЬЗОВАНИЯ НАГЛЯДНОСТИ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задачи-драматизации  </a:t>
            </a:r>
          </a:p>
          <a:p>
            <a:pPr lvl="0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задачи-иллюстрации </a:t>
            </a:r>
          </a:p>
          <a:p>
            <a:pPr lvl="0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устные задачи</a:t>
            </a:r>
          </a:p>
          <a:p>
            <a:endParaRPr lang="ru-RU" dirty="0"/>
          </a:p>
        </p:txBody>
      </p:sp>
      <p:pic>
        <p:nvPicPr>
          <p:cNvPr id="6" name="10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86710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68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7920880" cy="295232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11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500958" y="535782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0130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792088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ПЕРВЫЙ ЭТАП - подготовительный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организовать систему упражнений по выполнению операций над множествами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объединение множеств, выделение части множества. С помощью операций над множе­ствами раскрывается отношение «часть - целое», доводится до по­нимания смысл выражений «больше на...», «меньше на...»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2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57864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052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424936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</a:p>
          <a:p>
            <a:pPr marL="0" indent="0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учить детей составлять задачи и подводить к усвоению их структуры.</a:t>
            </a: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этом этапе обучения составляются такие задачи, в которых вторым слагаемым или вычитаемым является число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важно учитывать, чтобы не затруднять детей поиском способов решения задачи. 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3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7864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644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064896" cy="6408712"/>
          </a:xfrm>
        </p:spPr>
        <p:txBody>
          <a:bodyPr lIns="0">
            <a:normAutofit/>
          </a:bodyPr>
          <a:lstStyle/>
          <a:p>
            <a:pPr marL="92075" indent="11113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Показать отличие задачи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рассказа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2075" indent="11113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Отличие задачи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2075" indent="11113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Подчеркнуть значение и характер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вопроса</a:t>
            </a:r>
          </a:p>
          <a:p>
            <a:pPr marL="92075" indent="11113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Подчеркнуть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необходимость числовых данных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2075" indent="11113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Убедить 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необходимости 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наличия не менее двух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чисел 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в задаче</a:t>
            </a:r>
            <a:endParaRPr lang="ru-RU" sz="3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4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57864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Выделение отдельных частей задачи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анализировать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(устанавливать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отношения между данными и искомым, выбор арифметического действия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5 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57150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410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ЗАДАЧИ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328592"/>
          </a:xfrm>
        </p:spPr>
        <p:txBody>
          <a:bodyPr/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Условие, вопрос, решение , ответ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5157192"/>
            <a:ext cx="5400600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19" y="4005064"/>
            <a:ext cx="4536505" cy="1152128"/>
          </a:xfrm>
          <a:prstGeom prst="roundRect">
            <a:avLst/>
          </a:prstGeom>
          <a:solidFill>
            <a:srgbClr val="5AE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6" y="2852936"/>
            <a:ext cx="3600400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3347864" y="1700808"/>
            <a:ext cx="2016224" cy="115212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16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8148" y="535782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098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064896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ТРЕТИЙ ЭТАП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учить детей формулировать арифметические действия сложения и вычитания, раскрыть их смысл, научить формулировать их и «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записывать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» с помощью цифр и знаков в виде числового примера.</a:t>
            </a:r>
            <a:r>
              <a:rPr lang="ru-RU" sz="4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7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8148" y="564357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633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856984" cy="36004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(ПРИДУМАТЬ И ПРОАНАЛИЗИРОВАТЬ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ЗАДАЧУ)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8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786454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740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517" r="85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79" r="14069"/>
          <a:stretch/>
        </p:blipFill>
        <p:spPr bwMode="auto">
          <a:xfrm>
            <a:off x="2555776" y="3501008"/>
            <a:ext cx="2035278" cy="23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517" r="85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79" r="14069"/>
          <a:stretch/>
        </p:blipFill>
        <p:spPr bwMode="auto">
          <a:xfrm>
            <a:off x="107504" y="2996952"/>
            <a:ext cx="2035278" cy="23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815d2ee4de7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8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72915"/>
            <a:ext cx="2672093" cy="29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404664"/>
            <a:ext cx="72008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76672"/>
            <a:ext cx="64807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404664"/>
            <a:ext cx="72008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404664"/>
            <a:ext cx="72008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404664"/>
            <a:ext cx="72008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99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исследования, посвященные развитию детей дошкольного возраста, все чаще затрагивают проблему развития познавательного интереса у ребенка.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2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7246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45831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000109"/>
            <a:ext cx="6086460" cy="3714776"/>
          </a:xfrm>
        </p:spPr>
        <p:txBody>
          <a:bodyPr/>
          <a:lstStyle/>
          <a:p>
            <a:pPr lvl="8"/>
            <a:endParaRPr lang="ru-RU" dirty="0"/>
          </a:p>
        </p:txBody>
      </p:sp>
      <p:pic>
        <p:nvPicPr>
          <p:cNvPr id="1026" name="Picture 2" descr=" 3-1=2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Занятие «Реши задачку»</a:t>
            </a:r>
            <a:endParaRPr lang="ru-RU" dirty="0"/>
          </a:p>
        </p:txBody>
      </p:sp>
      <p:pic>
        <p:nvPicPr>
          <p:cNvPr id="5" name="21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Задачи-драматизации  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22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1000108"/>
            <a:ext cx="304800" cy="3048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«Составь задачу»</a:t>
            </a:r>
            <a:endParaRPr lang="ru-RU" dirty="0"/>
          </a:p>
        </p:txBody>
      </p:sp>
      <p:pic>
        <p:nvPicPr>
          <p:cNvPr id="5" name="23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23сл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2071670" y="1142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«Придумай задачку»</a:t>
            </a:r>
            <a:endParaRPr lang="ru-RU" dirty="0"/>
          </a:p>
        </p:txBody>
      </p:sp>
      <p:pic>
        <p:nvPicPr>
          <p:cNvPr id="3" name="Содержимое 4" descr="IMG_20190326_091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4281518" cy="4786346"/>
          </a:xfrm>
          <a:prstGeom prst="rect">
            <a:avLst/>
          </a:prstGeom>
        </p:spPr>
      </p:pic>
      <p:pic>
        <p:nvPicPr>
          <p:cNvPr id="4" name="Содержимое 5" descr="IMG_20190326_092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643050"/>
            <a:ext cx="4281518" cy="4857784"/>
          </a:xfrm>
          <a:prstGeom prst="rect">
            <a:avLst/>
          </a:prstGeom>
        </p:spPr>
      </p:pic>
      <p:pic>
        <p:nvPicPr>
          <p:cNvPr id="6" name="24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6248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Устная задача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25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71934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Наглядные пособия для составления и решения задач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карева\задача\DSC_02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592833" y="1281161"/>
            <a:ext cx="5775079" cy="471328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pic>
        <p:nvPicPr>
          <p:cNvPr id="5" name="26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_0245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54556" y="1538732"/>
            <a:ext cx="5940545" cy="3672408"/>
          </a:xfrm>
          <a:ln w="19050">
            <a:solidFill>
              <a:srgbClr val="7030A0"/>
            </a:solidFill>
          </a:ln>
        </p:spPr>
      </p:pic>
      <p:pic>
        <p:nvPicPr>
          <p:cNvPr id="10" name="Содержимое 9" descr="DSC_024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99323" y="1329844"/>
            <a:ext cx="5904655" cy="3816424"/>
          </a:xfrm>
          <a:ln w="19050">
            <a:solidFill>
              <a:srgbClr val="7030A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_025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692696"/>
            <a:ext cx="7200800" cy="5433467"/>
          </a:xfrm>
          <a:ln w="19050">
            <a:solidFill>
              <a:srgbClr val="7030A0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2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1" y="764704"/>
            <a:ext cx="7416825" cy="5678091"/>
          </a:xfrm>
          <a:ln w="190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- это совокупность количественных и качественных изменений, происходящих в познавательных психических процессах, в связи с возрастом, под влиянием среды и собственного опыта ребёнка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3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50095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Вывод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28736"/>
            <a:ext cx="7560840" cy="5096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Решая задачи, дети овладевают умением находить зависимости между величинами. Работа над задачами приучает детей к дисциплинированному поведению, вниманию,  то есть обеспечивает воспитательно-образовательный эффект.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30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215206" y="52863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098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500197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000372"/>
            <a:ext cx="5700730" cy="2609856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32972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«Формирование элементарных математических представлений» включён в образовательную область «Познавательное развитие</a:t>
            </a:r>
            <a:r>
              <a:rPr lang="ru-RU" b="1" dirty="0" smtClean="0">
                <a:solidFill>
                  <a:srgbClr val="FF0000"/>
                </a:solidFill>
              </a:rPr>
              <a:t>».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4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деятельности необходимо строить таким образом, чтобы каждый ребенок одновременно включался в речевую и аналитическую деятельность (выявлял, сравнивал признаки, противопоставлял их, обобщал, составлял целое из частей, устанавливал последовательность действий), играл в дидактические игры, вычислительную, измерительную деятельность сравнивал предметы по их свойствам, распознавал форму предметов, решал логические и арифметические задачи, запоминал название дней недели и месяцев, их последовательность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5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357166"/>
            <a:ext cx="72866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процессе математического и общего развития детей дошкольного возраста существенное место занимает обучение их решению и составлению простых арифметических задач.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6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8671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268760"/>
            <a:ext cx="6786610" cy="288031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арифметических задач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13" y="116632"/>
            <a:ext cx="3455447" cy="134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7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000892" y="52863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667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АРИФМЕТИЧЕСКИХ ЗАДАЧ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676" y="809328"/>
            <a:ext cx="8690132" cy="6048672"/>
          </a:xfrm>
        </p:spPr>
        <p:txBody>
          <a:bodyPr>
            <a:norm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адачи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на нахождение суммы двух чисел и на нахождение остатка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(На дереве сидело две птички, прилетела еще одна. Сколько птичек стало на дереве?).</a:t>
            </a:r>
          </a:p>
          <a:p>
            <a:pPr marL="571500" indent="-571500" algn="ctr">
              <a:buFont typeface="+mj-lt"/>
              <a:buAutoNum type="romanUcPeriod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на нахождение неизвестных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компонентов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(«Нина вылепила из пластилина несколько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грибков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 мишку,  а  всего она  вылепила 8 фигур.  Сколько грибков вылепила Нина?»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571500" indent="-571500">
              <a:buFont typeface="+mj-lt"/>
              <a:buAutoNum type="romanUcPeriod"/>
            </a:pPr>
            <a:endParaRPr lang="ru-RU" dirty="0"/>
          </a:p>
        </p:txBody>
      </p:sp>
      <p:pic>
        <p:nvPicPr>
          <p:cNvPr id="6" name="8 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012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280920" cy="6192688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Простые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задачи, связанные с понятием разностных отношений</a:t>
            </a: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увеличение числа на несколько единиц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(«Леша вылепил 6 морковок, а Костя на одну больше. Сколько морковок вылепил Костя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?»)</a:t>
            </a:r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уменьшение числа на несколько единиц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(«Маша вымыла 4 чашки, а Таня на одну чашку меньше. Сколько чашек вымыла Таня?»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9 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9293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590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554</Words>
  <Application>Microsoft Office PowerPoint</Application>
  <PresentationFormat>Экран (4:3)</PresentationFormat>
  <Paragraphs>67</Paragraphs>
  <Slides>31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Развитие познавательной активности детей ,в процессе решение арифметических задач.</vt:lpstr>
      <vt:lpstr>Современные исследования, посвященные развитию детей дошкольного возраста, все чаще затрагивают проблему развития познавательного интереса у ребенка. </vt:lpstr>
      <vt:lpstr>Познавательное развитие - это совокупность количественных и качественных изменений, происходящих в познавательных психических процессах, в связи с возрастом, под влиянием среды и собственного опыта ребёнка.</vt:lpstr>
      <vt:lpstr>Раздел «Формирование элементарных математических представлений» включён в образовательную область «Познавательное развитие». </vt:lpstr>
      <vt:lpstr>Презентация PowerPoint</vt:lpstr>
      <vt:lpstr>Презентация PowerPoint</vt:lpstr>
      <vt:lpstr>Виды арифметических задач </vt:lpstr>
      <vt:lpstr>ВИДЫ АРИФМЕТИЧЕСКИХ ЗАДАЧ</vt:lpstr>
      <vt:lpstr>Презентация PowerPoint</vt:lpstr>
      <vt:lpstr>В ЗАВИСИМОСТИ ОТ ИСПОЛЬЗОВАНИЯ НАГЛЯДНОСТИ</vt:lpstr>
      <vt:lpstr>ЭТАПЫ  И  МЕТОДИЧЕСКИЕ  ПРИЕМЫ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ЗАДАЧИ</vt:lpstr>
      <vt:lpstr>Презентация PowerPoint</vt:lpstr>
      <vt:lpstr>ПРАКТИЧЕСКОЕ ЗАДАНИЕ  (ПРИДУМАТЬ И ПРОАНАЛИЗИРОВАТЬ  ЗАДАЧУ)</vt:lpstr>
      <vt:lpstr>Презентация PowerPoint</vt:lpstr>
      <vt:lpstr>Презентация PowerPoint</vt:lpstr>
      <vt:lpstr>Занятие «Реши задачку»</vt:lpstr>
      <vt:lpstr>Задачи-драматизации   </vt:lpstr>
      <vt:lpstr>Игра «Составь задачу»</vt:lpstr>
      <vt:lpstr>Игра «Придумай задачку»</vt:lpstr>
      <vt:lpstr>Устная задача</vt:lpstr>
      <vt:lpstr>Наглядные пособия для составления и решения задач</vt:lpstr>
      <vt:lpstr>Презентация PowerPoint</vt:lpstr>
      <vt:lpstr>Презентация PowerPoint</vt:lpstr>
      <vt:lpstr>Презентация PowerPoint</vt:lpstr>
      <vt:lpstr>Вывод</vt:lpstr>
      <vt:lpstr>Спасибо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usae</dc:creator>
  <cp:lastModifiedBy>admin</cp:lastModifiedBy>
  <cp:revision>49</cp:revision>
  <dcterms:created xsi:type="dcterms:W3CDTF">2014-02-08T07:44:19Z</dcterms:created>
  <dcterms:modified xsi:type="dcterms:W3CDTF">2024-02-06T13:20:42Z</dcterms:modified>
</cp:coreProperties>
</file>