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3" r:id="rId6"/>
    <p:sldId id="266" r:id="rId7"/>
    <p:sldId id="264" r:id="rId8"/>
    <p:sldId id="261" r:id="rId9"/>
    <p:sldId id="262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B7C4A-1AED-4D2D-ACEB-B68343A5742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342FA-C1A2-43E2-B61A-81E3A9D81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5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Подготовила: учитель – логопед</a:t>
            </a:r>
            <a:r>
              <a:rPr lang="ru-RU" baseline="0" dirty="0" smtClean="0"/>
              <a:t> дошкольного отделения Мурашова Л.Н.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342FA-C1A2-43E2-B61A-81E3A9D8114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342FA-C1A2-43E2-B61A-81E3A9D8114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«Закрой картинку»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342FA-C1A2-43E2-B61A-81E3A9D8114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Составление</a:t>
            </a:r>
            <a:r>
              <a:rPr lang="ru-RU" baseline="0" dirty="0" smtClean="0"/>
              <a:t> предложений с опорой на схему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342FA-C1A2-43E2-B61A-81E3A9D8114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342FA-C1A2-43E2-B61A-81E3A9D8114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кассой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342FA-C1A2-43E2-B61A-81E3A9D81140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BE5-7615-412C-955D-0CC875EA722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3781-A85B-4B15-95E4-168F11CB2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BE5-7615-412C-955D-0CC875EA722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3781-A85B-4B15-95E4-168F11CB2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BE5-7615-412C-955D-0CC875EA722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3781-A85B-4B15-95E4-168F11CB2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BE5-7615-412C-955D-0CC875EA722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3781-A85B-4B15-95E4-168F11CB2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BE5-7615-412C-955D-0CC875EA722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3781-A85B-4B15-95E4-168F11CB2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BE5-7615-412C-955D-0CC875EA722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3781-A85B-4B15-95E4-168F11CB2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BE5-7615-412C-955D-0CC875EA722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3781-A85B-4B15-95E4-168F11CB2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BE5-7615-412C-955D-0CC875EA722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3781-A85B-4B15-95E4-168F11CB2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BE5-7615-412C-955D-0CC875EA722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3781-A85B-4B15-95E4-168F11CB2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BE5-7615-412C-955D-0CC875EA722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3781-A85B-4B15-95E4-168F11CB2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BE5-7615-412C-955D-0CC875EA722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7E3781-A85B-4B15-95E4-168F11CB2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3F0BE5-7615-412C-955D-0CC875EA722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7E3781-A85B-4B15-95E4-168F11CB2D5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-20240126-WA0001.jpg"/>
          <p:cNvPicPr>
            <a:picLocks noChangeAspect="1"/>
          </p:cNvPicPr>
          <p:nvPr/>
        </p:nvPicPr>
        <p:blipFill>
          <a:blip r:embed="rId3" cstate="print"/>
          <a:srcRect r="909" b="5239"/>
          <a:stretch>
            <a:fillRect/>
          </a:stretch>
        </p:blipFill>
        <p:spPr>
          <a:xfrm>
            <a:off x="539552" y="1700808"/>
            <a:ext cx="7848872" cy="49434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332656"/>
            <a:ext cx="6984776" cy="9361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«</a:t>
            </a:r>
            <a:r>
              <a:rPr lang="ru-RU" sz="2800" dirty="0" smtClean="0">
                <a:solidFill>
                  <a:schemeClr val="bg1"/>
                </a:solidFill>
              </a:rPr>
              <a:t>Подготовка воспитанников подготовительной группы к грамоте»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5958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Подготовила</a:t>
            </a:r>
            <a:r>
              <a:rPr lang="ru-RU" dirty="0"/>
              <a:t>: учитель – логопед дошкольного отделения Мурашова Л.Н.</a:t>
            </a:r>
          </a:p>
        </p:txBody>
      </p:sp>
    </p:spTree>
    <p:extLst>
      <p:ext uri="{BB962C8B-B14F-4D97-AF65-F5344CB8AC3E}">
        <p14:creationId xmlns:p14="http://schemas.microsoft.com/office/powerpoint/2010/main" val="41929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8884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 advTm="6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Обучение грамоте в детском саду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Последний год в детском саду выступает связующим звеном между дошкольным обучением и начальной школой.</a:t>
            </a:r>
          </a:p>
          <a:p>
            <a:r>
              <a:rPr lang="ru-RU" dirty="0" smtClean="0"/>
              <a:t>Чему можно научить  ребенка в период дошкольного обучения, чтобы быть уверенным в том, что готовность к овладению чтению и письмом создана?</a:t>
            </a:r>
          </a:p>
          <a:p>
            <a:r>
              <a:rPr lang="ru-RU" dirty="0" smtClean="0"/>
              <a:t>Умения и знания формируются  на занятиях  по обучению грамоте в детском саду.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8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Выкладывание букв с помощь палочек, веревочек, фасоли.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 r="7440"/>
          <a:stretch/>
        </p:blipFill>
        <p:spPr>
          <a:xfrm>
            <a:off x="2339752" y="2276872"/>
            <a:ext cx="4016781" cy="1887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231206_104607.jpg"/>
          <p:cNvPicPr>
            <a:picLocks noChangeAspect="1"/>
          </p:cNvPicPr>
          <p:nvPr/>
        </p:nvPicPr>
        <p:blipFill>
          <a:blip r:embed="rId3" cstate="print"/>
          <a:srcRect l="7476" t="9751" r="13776"/>
          <a:stretch>
            <a:fillRect/>
          </a:stretch>
        </p:blipFill>
        <p:spPr>
          <a:xfrm rot="5400000">
            <a:off x="5482604" y="3238476"/>
            <a:ext cx="4268640" cy="2201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240111_165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745511" y="3345911"/>
            <a:ext cx="3887415" cy="1749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4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892480" y="2348880"/>
            <a:ext cx="2232248" cy="2808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6" b="12204"/>
          <a:stretch/>
        </p:blipFill>
        <p:spPr>
          <a:xfrm>
            <a:off x="5004048" y="2492896"/>
            <a:ext cx="2816118" cy="4147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r="11430"/>
          <a:stretch/>
        </p:blipFill>
        <p:spPr>
          <a:xfrm rot="5400000">
            <a:off x="486857" y="3347089"/>
            <a:ext cx="3816425" cy="2252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98072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Игра «Помоги Тане» ( формирование фонематических представлений).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589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40131_153909.jpg"/>
          <p:cNvPicPr>
            <a:picLocks noChangeAspect="1"/>
          </p:cNvPicPr>
          <p:nvPr/>
        </p:nvPicPr>
        <p:blipFill>
          <a:blip r:embed="rId3" cstate="print"/>
          <a:srcRect l="5901" t="1001" r="12988" b="2751"/>
          <a:stretch>
            <a:fillRect/>
          </a:stretch>
        </p:blipFill>
        <p:spPr>
          <a:xfrm rot="5400000">
            <a:off x="4589579" y="2835357"/>
            <a:ext cx="4560069" cy="24349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20240131_155458.jpg"/>
          <p:cNvPicPr>
            <a:picLocks noChangeAspect="1"/>
          </p:cNvPicPr>
          <p:nvPr/>
        </p:nvPicPr>
        <p:blipFill>
          <a:blip r:embed="rId4" cstate="print"/>
          <a:srcRect l="20863" t="1001" r="9838" b="-749"/>
          <a:stretch>
            <a:fillRect/>
          </a:stretch>
        </p:blipFill>
        <p:spPr>
          <a:xfrm rot="5220000">
            <a:off x="-143164" y="2790132"/>
            <a:ext cx="4538959" cy="29400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87624" y="620688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Игра «Закрой картинку» (твердые и мягкие звуки)</a:t>
            </a:r>
            <a:endParaRPr lang="ru-RU" sz="3600" dirty="0"/>
          </a:p>
        </p:txBody>
      </p:sp>
      <p:pic>
        <p:nvPicPr>
          <p:cNvPr id="6" name="Рисунок 5" descr="20231019_121612.jpg"/>
          <p:cNvPicPr>
            <a:picLocks noChangeAspect="1"/>
          </p:cNvPicPr>
          <p:nvPr/>
        </p:nvPicPr>
        <p:blipFill>
          <a:blip r:embed="rId5" cstate="print"/>
          <a:srcRect t="1001" r="5901"/>
          <a:stretch>
            <a:fillRect/>
          </a:stretch>
        </p:blipFill>
        <p:spPr>
          <a:xfrm>
            <a:off x="-4861048" y="2204864"/>
            <a:ext cx="4536504" cy="2147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7086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Игра «Звуковая мозаика»</a:t>
            </a:r>
            <a:endParaRPr lang="ru-RU" sz="3600" dirty="0"/>
          </a:p>
        </p:txBody>
      </p:sp>
      <p:pic>
        <p:nvPicPr>
          <p:cNvPr id="4" name="Рисунок 3" descr="20231122_103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636912"/>
            <a:ext cx="2091707" cy="3551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231124_122251.jpg"/>
          <p:cNvPicPr>
            <a:picLocks noChangeAspect="1"/>
          </p:cNvPicPr>
          <p:nvPr/>
        </p:nvPicPr>
        <p:blipFill>
          <a:blip r:embed="rId3" cstate="print"/>
          <a:srcRect l="18900" r="3926" b="2001"/>
          <a:stretch>
            <a:fillRect/>
          </a:stretch>
        </p:blipFill>
        <p:spPr>
          <a:xfrm rot="5400000">
            <a:off x="774864" y="2401600"/>
            <a:ext cx="3942438" cy="2252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31211_11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88840"/>
            <a:ext cx="7772355" cy="3497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Составление предложений по картинке с опорой на схему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40205_153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8676456" cy="3904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76470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Совершенствование навыков звукового анализа и синтеза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1222_104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556792"/>
            <a:ext cx="6048672" cy="4882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63688" y="692696"/>
            <a:ext cx="5544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+mj-lt"/>
              </a:rPr>
              <a:t>           Работа с кассой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165</Words>
  <Application>Microsoft Office PowerPoint</Application>
  <PresentationFormat>Экран (4:3)</PresentationFormat>
  <Paragraphs>34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 Обучение грамоте в детском саду</vt:lpstr>
      <vt:lpstr>Выкладывание букв с помощь палочек, веревочек, фасоли.</vt:lpstr>
      <vt:lpstr>                        </vt:lpstr>
      <vt:lpstr>Презентация PowerPoint</vt:lpstr>
      <vt:lpstr>Игра «Звуковая мозаика»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admin</cp:lastModifiedBy>
  <cp:revision>22</cp:revision>
  <dcterms:created xsi:type="dcterms:W3CDTF">2024-02-12T10:49:53Z</dcterms:created>
  <dcterms:modified xsi:type="dcterms:W3CDTF">2024-02-14T08:02:31Z</dcterms:modified>
</cp:coreProperties>
</file>