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1" r:id="rId20"/>
  </p:sldIdLst>
  <p:sldSz cx="12192000" cy="6858000"/>
  <p:notesSz cx="6858000" cy="12192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7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/>
          <p:nvPr/>
        </p:nvSpPr>
        <p:spPr>
          <a:xfrm>
            <a:off x="0" y="0"/>
            <a:ext cx="12191767" cy="6857644"/>
          </a:xfrm>
          <a:prstGeom prst="rect">
            <a:avLst/>
          </a:prstGeom>
          <a:blipFill>
            <a:blip r:embed="rId3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3" name="Shape 3"/>
          <p:cNvSpPr txBox="1">
            <a:spLocks noGrp="1"/>
          </p:cNvSpPr>
          <p:nvPr>
            <p:ph type="title"/>
          </p:nvPr>
        </p:nvSpPr>
        <p:spPr>
          <a:xfrm>
            <a:off x="3372482" y="136440"/>
            <a:ext cx="7980843" cy="90504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44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 Light"/>
                <a:ea typeface="Calibri Light"/>
                <a:cs typeface="Calibri Light"/>
              </a:rPr>
              <a:t>Click to edit Master title style</a:t>
            </a:r>
            <a:endParaRPr sz="4400" b="0" i="0" u="none" strike="noStrike" cap="none" baseline="0">
              <a:solidFill>
                <a:srgbClr val="000000"/>
              </a:solidFill>
              <a:highlight>
                <a:srgbClr val="000000">
                  <a:alpha val="0"/>
                </a:srgbClr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838080" y="1825561"/>
            <a:ext cx="5181123" cy="43509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t">
            <a:noAutofit/>
          </a:bodyPr>
          <a:lstStyle/>
          <a:p>
            <a:pPr marL="228600" marR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sz="2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Click to edit Master text styles</a:t>
            </a:r>
            <a:endParaRPr sz="2800"/>
          </a:p>
          <a:p>
            <a:pPr marL="685800" marR="0" lvl="1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24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Second level</a:t>
            </a:r>
            <a:endParaRPr sz="2800"/>
          </a:p>
          <a:p>
            <a:pPr marL="1143000" marR="0" lvl="2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Third level</a:t>
            </a:r>
            <a:endParaRPr sz="2800"/>
          </a:p>
          <a:p>
            <a:pPr marL="1600201" marR="0" lvl="3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Fourth level</a:t>
            </a:r>
            <a:endParaRPr sz="2800"/>
          </a:p>
          <a:p>
            <a:pPr marL="2057401" marR="0" lvl="4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Fifth level</a:t>
            </a:r>
            <a:endParaRPr sz="2800"/>
          </a:p>
        </p:txBody>
      </p:sp>
      <p:sp>
        <p:nvSpPr>
          <p:cNvPr id="5" name="Shape 5"/>
          <p:cNvSpPr txBox="1">
            <a:spLocks noGrp="1"/>
          </p:cNvSpPr>
          <p:nvPr>
            <p:ph type="body" idx="2"/>
          </p:nvPr>
        </p:nvSpPr>
        <p:spPr>
          <a:xfrm>
            <a:off x="6172204" y="1825561"/>
            <a:ext cx="5181123" cy="43509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t">
            <a:noAutofit/>
          </a:bodyPr>
          <a:lstStyle/>
          <a:p>
            <a:pPr marL="228600" marR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sz="2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Click to edit Master text styles</a:t>
            </a:r>
            <a:endParaRPr sz="2800"/>
          </a:p>
          <a:p>
            <a:pPr marL="685800" marR="0" lvl="1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24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Second level</a:t>
            </a:r>
            <a:endParaRPr sz="2800"/>
          </a:p>
          <a:p>
            <a:pPr marL="1143000" marR="0" lvl="2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Third level</a:t>
            </a:r>
            <a:endParaRPr sz="2800"/>
          </a:p>
          <a:p>
            <a:pPr marL="1600201" marR="0" lvl="3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Fourth level</a:t>
            </a:r>
            <a:endParaRPr sz="2800"/>
          </a:p>
          <a:p>
            <a:pPr marL="2057401" marR="0" lvl="4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Fifth level</a:t>
            </a:r>
            <a:endParaRPr sz="2800"/>
          </a:p>
        </p:txBody>
      </p:sp>
      <p:sp>
        <p:nvSpPr>
          <p:cNvPr id="6" name="Shape 6"/>
          <p:cNvSpPr txBox="1">
            <a:spLocks noGrp="1"/>
          </p:cNvSpPr>
          <p:nvPr>
            <p:ph type="dt" idx="2"/>
          </p:nvPr>
        </p:nvSpPr>
        <p:spPr>
          <a:xfrm>
            <a:off x="838080" y="6356523"/>
            <a:ext cx="2742841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400"/>
          </a:p>
        </p:txBody>
      </p:sp>
      <p:sp>
        <p:nvSpPr>
          <p:cNvPr id="7" name="Shape 7"/>
          <p:cNvSpPr txBox="1">
            <a:spLocks noGrp="1"/>
          </p:cNvSpPr>
          <p:nvPr>
            <p:ph type="ftr" idx="3"/>
          </p:nvPr>
        </p:nvSpPr>
        <p:spPr>
          <a:xfrm>
            <a:off x="4038482" y="6356523"/>
            <a:ext cx="4114443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algn="ctr"/>
            <a:endParaRPr sz="1400"/>
          </a:p>
        </p:txBody>
      </p:sp>
      <p:sp>
        <p:nvSpPr>
          <p:cNvPr id="8" name="Shape 8"/>
          <p:cNvSpPr txBox="1">
            <a:spLocks noGrp="1"/>
          </p:cNvSpPr>
          <p:nvPr>
            <p:ph type="sldNum" idx="4"/>
          </p:nvPr>
        </p:nvSpPr>
        <p:spPr>
          <a:xfrm>
            <a:off x="8610485" y="6356523"/>
            <a:ext cx="2742842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defPPr/>
      <a:lvl1pPr marL="216000" lvl="0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1pPr>
      <a:lvl2pPr marL="432000" lvl="1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2pPr>
      <a:lvl3pPr marL="648000" lvl="2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3pPr>
      <a:lvl4pPr marL="864000" lvl="3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4pPr>
      <a:lvl5pPr marL="1080000" lvl="4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5pPr>
      <a:lvl6pPr marL="1296000" lvl="5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6pPr>
      <a:lvl7pPr marL="1512000" lvl="6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7pPr>
      <a:lvl8pPr marL="1728000" lvl="7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8pPr>
      <a:lvl9pPr marL="1944000" lvl="8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9pPr>
    </p:titleStyle>
    <p:bodyStyle>
      <a:defPPr/>
      <a:lvl1pPr marL="432000" lvl="0" indent="-324000" algn="l">
        <a:lnSpc>
          <a:spcPct val="90000"/>
        </a:lnSpc>
        <a:spcBef>
          <a:spcPts val="1417"/>
        </a:spcBef>
        <a:spcAft>
          <a:spcPts val="0"/>
        </a:spcAft>
        <a:buSzPts val="1260"/>
        <a:buFont typeface="StarSymbol"/>
        <a:buChar char="●"/>
        <a:defRPr sz="2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1pPr>
      <a:lvl2pPr marL="864000" lvl="1" indent="-324000" algn="l">
        <a:lnSpc>
          <a:spcPct val="90000"/>
        </a:lnSpc>
        <a:spcBef>
          <a:spcPts val="1133"/>
        </a:spcBef>
        <a:spcAft>
          <a:spcPts val="0"/>
        </a:spcAft>
        <a:buSzPts val="1500"/>
        <a:buFont typeface="StarSymbol"/>
        <a:buChar char="–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2pPr>
      <a:lvl3pPr marL="1296000" lvl="2" indent="-288000" algn="l">
        <a:lnSpc>
          <a:spcPct val="90000"/>
        </a:lnSpc>
        <a:spcBef>
          <a:spcPts val="850"/>
        </a:spcBef>
        <a:spcAft>
          <a:spcPts val="0"/>
        </a:spcAft>
        <a:buSzPts val="809"/>
        <a:buFont typeface="StarSymbol"/>
        <a:buChar char="●"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3pPr>
      <a:lvl4pPr marL="1728000" lvl="3" indent="-216000" algn="l">
        <a:lnSpc>
          <a:spcPct val="90000"/>
        </a:lnSpc>
        <a:spcBef>
          <a:spcPts val="566"/>
        </a:spcBef>
        <a:spcAft>
          <a:spcPts val="0"/>
        </a:spcAft>
        <a:buSzPts val="1350"/>
        <a:buFont typeface="StarSymbol"/>
        <a:buChar char="–"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4pPr>
      <a:lvl5pPr marL="2160001" lvl="4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5pPr>
      <a:lvl6pPr marL="2592001" lvl="5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6pPr>
      <a:lvl7pPr marL="3024001" lvl="6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7pPr>
      <a:lvl8pPr marL="3456001" lvl="7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8pPr>
      <a:lvl9pPr marL="3888001" lvl="8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9pPr>
    </p:bodyStyle>
    <p:otherStyle>
      <a:defPPr/>
      <a:lvl1pPr lvl="0">
        <a:defRPr sz="2400">
          <a:latin typeface="Liberation Serif"/>
          <a:ea typeface="Liberation Serif"/>
          <a:cs typeface="Liberation Serif"/>
        </a:defRPr>
      </a:lvl1pPr>
      <a:lvl2pPr lvl="1">
        <a:defRPr sz="2400">
          <a:latin typeface="Liberation Serif"/>
          <a:ea typeface="Liberation Serif"/>
          <a:cs typeface="Liberation Serif"/>
        </a:defRPr>
      </a:lvl2pPr>
      <a:lvl3pPr lvl="2">
        <a:defRPr sz="2400">
          <a:latin typeface="Liberation Serif"/>
          <a:ea typeface="Liberation Serif"/>
          <a:cs typeface="Liberation Serif"/>
        </a:defRPr>
      </a:lvl3pPr>
      <a:lvl4pPr lvl="3">
        <a:defRPr sz="2400">
          <a:latin typeface="Liberation Serif"/>
          <a:ea typeface="Liberation Serif"/>
          <a:cs typeface="Liberation Serif"/>
        </a:defRPr>
      </a:lvl4pPr>
      <a:lvl5pPr lvl="4">
        <a:defRPr sz="2400">
          <a:latin typeface="Liberation Serif"/>
          <a:ea typeface="Liberation Serif"/>
          <a:cs typeface="Liberation Serif"/>
        </a:defRPr>
      </a:lvl5pPr>
      <a:lvl6pPr lvl="5">
        <a:defRPr sz="2400">
          <a:latin typeface="Liberation Serif"/>
          <a:ea typeface="Liberation Serif"/>
          <a:cs typeface="Liberation Serif"/>
        </a:defRPr>
      </a:lvl6pPr>
      <a:lvl7pPr lvl="6">
        <a:defRPr sz="2400">
          <a:latin typeface="Liberation Serif"/>
          <a:ea typeface="Liberation Serif"/>
          <a:cs typeface="Liberation Serif"/>
        </a:defRPr>
      </a:lvl7pPr>
      <a:lvl8pPr lvl="7">
        <a:defRPr sz="2400">
          <a:latin typeface="Liberation Serif"/>
          <a:ea typeface="Liberation Serif"/>
          <a:cs typeface="Liberation Serif"/>
        </a:defRPr>
      </a:lvl8pPr>
      <a:lvl9pPr lvl="8">
        <a:defRPr sz="2400">
          <a:latin typeface="Liberation Serif"/>
          <a:ea typeface="Liberation Serif"/>
          <a:cs typeface="Liberation Serif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Group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/>
        </p:nvSpPr>
        <p:spPr>
          <a:xfrm>
            <a:off x="0" y="0"/>
            <a:ext cx="12191767" cy="6857644"/>
          </a:xfrm>
          <a:prstGeom prst="rect">
            <a:avLst/>
          </a:prstGeom>
          <a:blipFill>
            <a:blip r:embed="rId3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0" y="0"/>
            <a:ext cx="12191767" cy="6857644"/>
          </a:xfrm>
          <a:prstGeom prst="rect">
            <a:avLst/>
          </a:prstGeom>
          <a:blipFill>
            <a:blip r:embed="rId4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 idx="3"/>
          </p:nvPr>
        </p:nvSpPr>
        <p:spPr>
          <a:xfrm>
            <a:off x="478800" y="2084401"/>
            <a:ext cx="5066283" cy="2387161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b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6000" b="1" i="0" u="none" strike="noStrike" cap="none" baseline="0">
                <a:solidFill>
                  <a:srgbClr val="E9798F"/>
                </a:solidFill>
                <a:highlight>
                  <a:srgbClr val="000000">
                    <a:alpha val="0"/>
                  </a:srgbClr>
                </a:highlight>
                <a:latin typeface="Calibri Light"/>
                <a:ea typeface="Calibri Light"/>
                <a:cs typeface="Calibri Light"/>
              </a:rPr>
              <a:t>Click to edit Master title style</a:t>
            </a:r>
            <a:endParaRPr sz="6000" b="0" i="0" u="none" strike="noStrike" cap="none" baseline="0">
              <a:solidFill>
                <a:srgbClr val="000000"/>
              </a:solidFill>
              <a:highlight>
                <a:srgbClr val="000000">
                  <a:alpha val="0"/>
                </a:srgbClr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dt" idx="2"/>
          </p:nvPr>
        </p:nvSpPr>
        <p:spPr>
          <a:xfrm>
            <a:off x="838080" y="6356523"/>
            <a:ext cx="2742841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400"/>
          </a:p>
        </p:txBody>
      </p:sp>
      <p:sp>
        <p:nvSpPr>
          <p:cNvPr id="14" name="Shape 14"/>
          <p:cNvSpPr txBox="1">
            <a:spLocks noGrp="1"/>
          </p:cNvSpPr>
          <p:nvPr>
            <p:ph type="ftr" idx="3"/>
          </p:nvPr>
        </p:nvSpPr>
        <p:spPr>
          <a:xfrm>
            <a:off x="4038482" y="6356523"/>
            <a:ext cx="4114443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algn="ctr"/>
            <a:endParaRPr sz="1400"/>
          </a:p>
        </p:txBody>
      </p:sp>
      <p:sp>
        <p:nvSpPr>
          <p:cNvPr id="15" name="Shape 15"/>
          <p:cNvSpPr txBox="1">
            <a:spLocks noGrp="1"/>
          </p:cNvSpPr>
          <p:nvPr>
            <p:ph type="sldNum" idx="4"/>
          </p:nvPr>
        </p:nvSpPr>
        <p:spPr>
          <a:xfrm>
            <a:off x="8610485" y="6356523"/>
            <a:ext cx="2742842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400"/>
          </a:p>
        </p:txBody>
      </p:sp>
      <p:sp>
        <p:nvSpPr>
          <p:cNvPr id="16" name="Shape 16"/>
          <p:cNvSpPr txBox="1">
            <a:spLocks noGrp="1"/>
          </p:cNvSpPr>
          <p:nvPr>
            <p:ph type="body" idx="4"/>
          </p:nvPr>
        </p:nvSpPr>
        <p:spPr>
          <a:xfrm>
            <a:off x="609480" y="1604521"/>
            <a:ext cx="10972447" cy="397728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txBody>
          <a:bodyPr lIns="0" tIns="0" rIns="0" bIns="0">
            <a:noAutofit/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defPPr/>
      <a:lvl1pPr marL="216000" lvl="0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1pPr>
      <a:lvl2pPr marL="432000" lvl="1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2pPr>
      <a:lvl3pPr marL="648000" lvl="2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3pPr>
      <a:lvl4pPr marL="864000" lvl="3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4pPr>
      <a:lvl5pPr marL="1080000" lvl="4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5pPr>
      <a:lvl6pPr marL="1296000" lvl="5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6pPr>
      <a:lvl7pPr marL="1512000" lvl="6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7pPr>
      <a:lvl8pPr marL="1728000" lvl="7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8pPr>
      <a:lvl9pPr marL="1944000" lvl="8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9pPr>
    </p:titleStyle>
    <p:bodyStyle>
      <a:defPPr/>
      <a:lvl1pPr marL="432000" lvl="0" indent="-324000" algn="l">
        <a:lnSpc>
          <a:spcPct val="90000"/>
        </a:lnSpc>
        <a:spcBef>
          <a:spcPts val="1417"/>
        </a:spcBef>
        <a:spcAft>
          <a:spcPts val="0"/>
        </a:spcAft>
        <a:buSzPts val="1260"/>
        <a:buFont typeface="StarSymbol"/>
        <a:buChar char="●"/>
        <a:defRPr sz="2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1pPr>
      <a:lvl2pPr marL="864000" lvl="1" indent="-324000" algn="l">
        <a:lnSpc>
          <a:spcPct val="90000"/>
        </a:lnSpc>
        <a:spcBef>
          <a:spcPts val="1133"/>
        </a:spcBef>
        <a:spcAft>
          <a:spcPts val="0"/>
        </a:spcAft>
        <a:buSzPts val="1500"/>
        <a:buFont typeface="StarSymbol"/>
        <a:buChar char="–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2pPr>
      <a:lvl3pPr marL="1296000" lvl="2" indent="-288000" algn="l">
        <a:lnSpc>
          <a:spcPct val="90000"/>
        </a:lnSpc>
        <a:spcBef>
          <a:spcPts val="850"/>
        </a:spcBef>
        <a:spcAft>
          <a:spcPts val="0"/>
        </a:spcAft>
        <a:buSzPts val="809"/>
        <a:buFont typeface="StarSymbol"/>
        <a:buChar char="●"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3pPr>
      <a:lvl4pPr marL="1728000" lvl="3" indent="-216000" algn="l">
        <a:lnSpc>
          <a:spcPct val="90000"/>
        </a:lnSpc>
        <a:spcBef>
          <a:spcPts val="566"/>
        </a:spcBef>
        <a:spcAft>
          <a:spcPts val="0"/>
        </a:spcAft>
        <a:buSzPts val="1350"/>
        <a:buFont typeface="StarSymbol"/>
        <a:buChar char="–"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4pPr>
      <a:lvl5pPr marL="2160001" lvl="4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5pPr>
      <a:lvl6pPr marL="2592001" lvl="5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6pPr>
      <a:lvl7pPr marL="3024001" lvl="6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7pPr>
      <a:lvl8pPr marL="3456001" lvl="7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8pPr>
      <a:lvl9pPr marL="3888001" lvl="8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9pPr>
    </p:bodyStyle>
    <p:otherStyle>
      <a:defPPr/>
      <a:lvl1pPr lvl="0">
        <a:defRPr sz="2400">
          <a:latin typeface="Liberation Serif"/>
          <a:ea typeface="Liberation Serif"/>
          <a:cs typeface="Liberation Serif"/>
        </a:defRPr>
      </a:lvl1pPr>
      <a:lvl2pPr lvl="1">
        <a:defRPr sz="2400">
          <a:latin typeface="Liberation Serif"/>
          <a:ea typeface="Liberation Serif"/>
          <a:cs typeface="Liberation Serif"/>
        </a:defRPr>
      </a:lvl2pPr>
      <a:lvl3pPr lvl="2">
        <a:defRPr sz="2400">
          <a:latin typeface="Liberation Serif"/>
          <a:ea typeface="Liberation Serif"/>
          <a:cs typeface="Liberation Serif"/>
        </a:defRPr>
      </a:lvl3pPr>
      <a:lvl4pPr lvl="3">
        <a:defRPr sz="2400">
          <a:latin typeface="Liberation Serif"/>
          <a:ea typeface="Liberation Serif"/>
          <a:cs typeface="Liberation Serif"/>
        </a:defRPr>
      </a:lvl4pPr>
      <a:lvl5pPr lvl="4">
        <a:defRPr sz="2400">
          <a:latin typeface="Liberation Serif"/>
          <a:ea typeface="Liberation Serif"/>
          <a:cs typeface="Liberation Serif"/>
        </a:defRPr>
      </a:lvl5pPr>
      <a:lvl6pPr lvl="5">
        <a:defRPr sz="2400">
          <a:latin typeface="Liberation Serif"/>
          <a:ea typeface="Liberation Serif"/>
          <a:cs typeface="Liberation Serif"/>
        </a:defRPr>
      </a:lvl6pPr>
      <a:lvl7pPr lvl="6">
        <a:defRPr sz="2400">
          <a:latin typeface="Liberation Serif"/>
          <a:ea typeface="Liberation Serif"/>
          <a:cs typeface="Liberation Serif"/>
        </a:defRPr>
      </a:lvl7pPr>
      <a:lvl8pPr lvl="7">
        <a:defRPr sz="2400">
          <a:latin typeface="Liberation Serif"/>
          <a:ea typeface="Liberation Serif"/>
          <a:cs typeface="Liberation Serif"/>
        </a:defRPr>
      </a:lvl8pPr>
      <a:lvl9pPr lvl="8">
        <a:defRPr sz="2400">
          <a:latin typeface="Liberation Serif"/>
          <a:ea typeface="Liberation Serif"/>
          <a:cs typeface="Liberation Serif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Group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/>
        </p:nvSpPr>
        <p:spPr>
          <a:xfrm>
            <a:off x="0" y="0"/>
            <a:ext cx="12191767" cy="6857644"/>
          </a:xfrm>
          <a:prstGeom prst="rect">
            <a:avLst/>
          </a:prstGeom>
          <a:blipFill>
            <a:blip r:embed="rId3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title" idx="5"/>
          </p:nvPr>
        </p:nvSpPr>
        <p:spPr>
          <a:xfrm>
            <a:off x="3372482" y="136440"/>
            <a:ext cx="7980843" cy="90504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44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 Light"/>
                <a:ea typeface="Calibri Light"/>
                <a:cs typeface="Calibri Light"/>
              </a:rPr>
              <a:t>Click to edit Master title style</a:t>
            </a:r>
            <a:endParaRPr sz="4400" b="0" i="0" u="none" strike="noStrike" cap="none" baseline="0">
              <a:solidFill>
                <a:srgbClr val="000000"/>
              </a:solidFill>
              <a:highlight>
                <a:srgbClr val="000000">
                  <a:alpha val="0"/>
                </a:srgbClr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dt" idx="2"/>
          </p:nvPr>
        </p:nvSpPr>
        <p:spPr>
          <a:xfrm>
            <a:off x="838080" y="6356523"/>
            <a:ext cx="2742841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400"/>
          </a:p>
        </p:txBody>
      </p:sp>
      <p:sp>
        <p:nvSpPr>
          <p:cNvPr id="21" name="Shape 21"/>
          <p:cNvSpPr txBox="1">
            <a:spLocks noGrp="1"/>
          </p:cNvSpPr>
          <p:nvPr>
            <p:ph type="ftr" idx="3"/>
          </p:nvPr>
        </p:nvSpPr>
        <p:spPr>
          <a:xfrm>
            <a:off x="4038482" y="6356523"/>
            <a:ext cx="4114443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algn="ctr"/>
            <a:endParaRPr sz="1400"/>
          </a:p>
        </p:txBody>
      </p:sp>
      <p:sp>
        <p:nvSpPr>
          <p:cNvPr id="22" name="Shape 22"/>
          <p:cNvSpPr txBox="1">
            <a:spLocks noGrp="1"/>
          </p:cNvSpPr>
          <p:nvPr>
            <p:ph type="sldNum" idx="4"/>
          </p:nvPr>
        </p:nvSpPr>
        <p:spPr>
          <a:xfrm>
            <a:off x="8610485" y="6356523"/>
            <a:ext cx="2742842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400"/>
          </a:p>
        </p:txBody>
      </p:sp>
      <p:sp>
        <p:nvSpPr>
          <p:cNvPr id="23" name="Shape 23"/>
          <p:cNvSpPr txBox="1">
            <a:spLocks noGrp="1"/>
          </p:cNvSpPr>
          <p:nvPr>
            <p:ph type="body" idx="6"/>
          </p:nvPr>
        </p:nvSpPr>
        <p:spPr>
          <a:xfrm>
            <a:off x="609480" y="1604521"/>
            <a:ext cx="10972447" cy="397728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txBody>
          <a:bodyPr lIns="0" tIns="0" rIns="0" bIns="0">
            <a:noAutofit/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defPPr/>
      <a:lvl1pPr marL="216000" lvl="0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1pPr>
      <a:lvl2pPr marL="432000" lvl="1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2pPr>
      <a:lvl3pPr marL="648000" lvl="2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3pPr>
      <a:lvl4pPr marL="864000" lvl="3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4pPr>
      <a:lvl5pPr marL="1080000" lvl="4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5pPr>
      <a:lvl6pPr marL="1296000" lvl="5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6pPr>
      <a:lvl7pPr marL="1512000" lvl="6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7pPr>
      <a:lvl8pPr marL="1728000" lvl="7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8pPr>
      <a:lvl9pPr marL="1944000" lvl="8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9pPr>
    </p:titleStyle>
    <p:bodyStyle>
      <a:defPPr/>
      <a:lvl1pPr marL="432000" lvl="0" indent="-324000" algn="l">
        <a:lnSpc>
          <a:spcPct val="90000"/>
        </a:lnSpc>
        <a:spcBef>
          <a:spcPts val="1417"/>
        </a:spcBef>
        <a:spcAft>
          <a:spcPts val="0"/>
        </a:spcAft>
        <a:buSzPts val="1260"/>
        <a:buFont typeface="StarSymbol"/>
        <a:buChar char="●"/>
        <a:defRPr sz="2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1pPr>
      <a:lvl2pPr marL="864000" lvl="1" indent="-324000" algn="l">
        <a:lnSpc>
          <a:spcPct val="90000"/>
        </a:lnSpc>
        <a:spcBef>
          <a:spcPts val="1133"/>
        </a:spcBef>
        <a:spcAft>
          <a:spcPts val="0"/>
        </a:spcAft>
        <a:buSzPts val="1500"/>
        <a:buFont typeface="StarSymbol"/>
        <a:buChar char="–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2pPr>
      <a:lvl3pPr marL="1296000" lvl="2" indent="-288000" algn="l">
        <a:lnSpc>
          <a:spcPct val="90000"/>
        </a:lnSpc>
        <a:spcBef>
          <a:spcPts val="850"/>
        </a:spcBef>
        <a:spcAft>
          <a:spcPts val="0"/>
        </a:spcAft>
        <a:buSzPts val="809"/>
        <a:buFont typeface="StarSymbol"/>
        <a:buChar char="●"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3pPr>
      <a:lvl4pPr marL="1728000" lvl="3" indent="-216000" algn="l">
        <a:lnSpc>
          <a:spcPct val="90000"/>
        </a:lnSpc>
        <a:spcBef>
          <a:spcPts val="566"/>
        </a:spcBef>
        <a:spcAft>
          <a:spcPts val="0"/>
        </a:spcAft>
        <a:buSzPts val="1350"/>
        <a:buFont typeface="StarSymbol"/>
        <a:buChar char="–"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4pPr>
      <a:lvl5pPr marL="2160001" lvl="4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5pPr>
      <a:lvl6pPr marL="2592001" lvl="5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6pPr>
      <a:lvl7pPr marL="3024001" lvl="6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7pPr>
      <a:lvl8pPr marL="3456001" lvl="7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8pPr>
      <a:lvl9pPr marL="3888001" lvl="8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9pPr>
    </p:bodyStyle>
    <p:otherStyle>
      <a:defPPr/>
      <a:lvl1pPr lvl="0">
        <a:defRPr sz="2400">
          <a:latin typeface="Liberation Serif"/>
          <a:ea typeface="Liberation Serif"/>
          <a:cs typeface="Liberation Serif"/>
        </a:defRPr>
      </a:lvl1pPr>
      <a:lvl2pPr lvl="1">
        <a:defRPr sz="2400">
          <a:latin typeface="Liberation Serif"/>
          <a:ea typeface="Liberation Serif"/>
          <a:cs typeface="Liberation Serif"/>
        </a:defRPr>
      </a:lvl2pPr>
      <a:lvl3pPr lvl="2">
        <a:defRPr sz="2400">
          <a:latin typeface="Liberation Serif"/>
          <a:ea typeface="Liberation Serif"/>
          <a:cs typeface="Liberation Serif"/>
        </a:defRPr>
      </a:lvl3pPr>
      <a:lvl4pPr lvl="3">
        <a:defRPr sz="2400">
          <a:latin typeface="Liberation Serif"/>
          <a:ea typeface="Liberation Serif"/>
          <a:cs typeface="Liberation Serif"/>
        </a:defRPr>
      </a:lvl4pPr>
      <a:lvl5pPr lvl="4">
        <a:defRPr sz="2400">
          <a:latin typeface="Liberation Serif"/>
          <a:ea typeface="Liberation Serif"/>
          <a:cs typeface="Liberation Serif"/>
        </a:defRPr>
      </a:lvl5pPr>
      <a:lvl6pPr lvl="5">
        <a:defRPr sz="2400">
          <a:latin typeface="Liberation Serif"/>
          <a:ea typeface="Liberation Serif"/>
          <a:cs typeface="Liberation Serif"/>
        </a:defRPr>
      </a:lvl6pPr>
      <a:lvl7pPr lvl="6">
        <a:defRPr sz="2400">
          <a:latin typeface="Liberation Serif"/>
          <a:ea typeface="Liberation Serif"/>
          <a:cs typeface="Liberation Serif"/>
        </a:defRPr>
      </a:lvl7pPr>
      <a:lvl8pPr lvl="7">
        <a:defRPr sz="2400">
          <a:latin typeface="Liberation Serif"/>
          <a:ea typeface="Liberation Serif"/>
          <a:cs typeface="Liberation Serif"/>
        </a:defRPr>
      </a:lvl8pPr>
      <a:lvl9pPr lvl="8">
        <a:defRPr sz="2400">
          <a:latin typeface="Liberation Serif"/>
          <a:ea typeface="Liberation Serif"/>
          <a:cs typeface="Liberation Serif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Group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/>
        </p:nvSpPr>
        <p:spPr>
          <a:xfrm>
            <a:off x="0" y="0"/>
            <a:ext cx="12191767" cy="6857644"/>
          </a:xfrm>
          <a:prstGeom prst="rect">
            <a:avLst/>
          </a:prstGeom>
          <a:blipFill>
            <a:blip r:embed="rId3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dt" idx="2"/>
          </p:nvPr>
        </p:nvSpPr>
        <p:spPr>
          <a:xfrm>
            <a:off x="838080" y="6356523"/>
            <a:ext cx="2742841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400"/>
          </a:p>
        </p:txBody>
      </p:sp>
      <p:sp>
        <p:nvSpPr>
          <p:cNvPr id="27" name="Shape 27"/>
          <p:cNvSpPr txBox="1">
            <a:spLocks noGrp="1"/>
          </p:cNvSpPr>
          <p:nvPr>
            <p:ph type="ftr" idx="3"/>
          </p:nvPr>
        </p:nvSpPr>
        <p:spPr>
          <a:xfrm>
            <a:off x="4038482" y="6356523"/>
            <a:ext cx="4114443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algn="ctr"/>
            <a:endParaRPr sz="1400"/>
          </a:p>
        </p:txBody>
      </p:sp>
      <p:sp>
        <p:nvSpPr>
          <p:cNvPr id="28" name="Shape 28"/>
          <p:cNvSpPr txBox="1">
            <a:spLocks noGrp="1"/>
          </p:cNvSpPr>
          <p:nvPr>
            <p:ph type="sldNum" idx="4"/>
          </p:nvPr>
        </p:nvSpPr>
        <p:spPr>
          <a:xfrm>
            <a:off x="8610485" y="6356523"/>
            <a:ext cx="2742842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400"/>
          </a:p>
        </p:txBody>
      </p:sp>
      <p:sp>
        <p:nvSpPr>
          <p:cNvPr id="29" name="Shape 29"/>
          <p:cNvSpPr txBox="1">
            <a:spLocks noGrp="1"/>
          </p:cNvSpPr>
          <p:nvPr>
            <p:ph type="title" idx="7"/>
          </p:nvPr>
        </p:nvSpPr>
        <p:spPr>
          <a:xfrm>
            <a:off x="609480" y="273600"/>
            <a:ext cx="10972447" cy="11448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txBody>
          <a:bodyPr lIns="0" tIns="0" rIns="0" bIns="0" anchor="ctr">
            <a:noAutofit/>
          </a:bodyPr>
          <a:lstStyle/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8"/>
          </p:nvPr>
        </p:nvSpPr>
        <p:spPr>
          <a:xfrm>
            <a:off x="609480" y="1604521"/>
            <a:ext cx="10972447" cy="397728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txBody>
          <a:bodyPr lIns="0" tIns="0" rIns="0" bIns="0">
            <a:noAutofit/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defPPr/>
      <a:lvl1pPr marL="216000" lvl="0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1pPr>
      <a:lvl2pPr marL="432000" lvl="1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2pPr>
      <a:lvl3pPr marL="648000" lvl="2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3pPr>
      <a:lvl4pPr marL="864000" lvl="3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4pPr>
      <a:lvl5pPr marL="1080000" lvl="4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5pPr>
      <a:lvl6pPr marL="1296000" lvl="5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6pPr>
      <a:lvl7pPr marL="1512000" lvl="6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7pPr>
      <a:lvl8pPr marL="1728000" lvl="7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8pPr>
      <a:lvl9pPr marL="1944000" lvl="8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9pPr>
    </p:titleStyle>
    <p:bodyStyle>
      <a:defPPr/>
      <a:lvl1pPr marL="432000" lvl="0" indent="-324000" algn="l">
        <a:lnSpc>
          <a:spcPct val="90000"/>
        </a:lnSpc>
        <a:spcBef>
          <a:spcPts val="1417"/>
        </a:spcBef>
        <a:spcAft>
          <a:spcPts val="0"/>
        </a:spcAft>
        <a:buSzPts val="1260"/>
        <a:buFont typeface="StarSymbol"/>
        <a:buChar char="●"/>
        <a:defRPr sz="2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1pPr>
      <a:lvl2pPr marL="864000" lvl="1" indent="-324000" algn="l">
        <a:lnSpc>
          <a:spcPct val="90000"/>
        </a:lnSpc>
        <a:spcBef>
          <a:spcPts val="1133"/>
        </a:spcBef>
        <a:spcAft>
          <a:spcPts val="0"/>
        </a:spcAft>
        <a:buSzPts val="1500"/>
        <a:buFont typeface="StarSymbol"/>
        <a:buChar char="–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2pPr>
      <a:lvl3pPr marL="1296000" lvl="2" indent="-288000" algn="l">
        <a:lnSpc>
          <a:spcPct val="90000"/>
        </a:lnSpc>
        <a:spcBef>
          <a:spcPts val="850"/>
        </a:spcBef>
        <a:spcAft>
          <a:spcPts val="0"/>
        </a:spcAft>
        <a:buSzPts val="809"/>
        <a:buFont typeface="StarSymbol"/>
        <a:buChar char="●"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3pPr>
      <a:lvl4pPr marL="1728000" lvl="3" indent="-216000" algn="l">
        <a:lnSpc>
          <a:spcPct val="90000"/>
        </a:lnSpc>
        <a:spcBef>
          <a:spcPts val="566"/>
        </a:spcBef>
        <a:spcAft>
          <a:spcPts val="0"/>
        </a:spcAft>
        <a:buSzPts val="1350"/>
        <a:buFont typeface="StarSymbol"/>
        <a:buChar char="–"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4pPr>
      <a:lvl5pPr marL="2160001" lvl="4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5pPr>
      <a:lvl6pPr marL="2592001" lvl="5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6pPr>
      <a:lvl7pPr marL="3024001" lvl="6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7pPr>
      <a:lvl8pPr marL="3456001" lvl="7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8pPr>
      <a:lvl9pPr marL="3888001" lvl="8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9pPr>
    </p:bodyStyle>
    <p:otherStyle>
      <a:defPPr/>
      <a:lvl1pPr lvl="0">
        <a:defRPr sz="2400">
          <a:latin typeface="Liberation Serif"/>
          <a:ea typeface="Liberation Serif"/>
          <a:cs typeface="Liberation Serif"/>
        </a:defRPr>
      </a:lvl1pPr>
      <a:lvl2pPr lvl="1">
        <a:defRPr sz="2400">
          <a:latin typeface="Liberation Serif"/>
          <a:ea typeface="Liberation Serif"/>
          <a:cs typeface="Liberation Serif"/>
        </a:defRPr>
      </a:lvl2pPr>
      <a:lvl3pPr lvl="2">
        <a:defRPr sz="2400">
          <a:latin typeface="Liberation Serif"/>
          <a:ea typeface="Liberation Serif"/>
          <a:cs typeface="Liberation Serif"/>
        </a:defRPr>
      </a:lvl3pPr>
      <a:lvl4pPr lvl="3">
        <a:defRPr sz="2400">
          <a:latin typeface="Liberation Serif"/>
          <a:ea typeface="Liberation Serif"/>
          <a:cs typeface="Liberation Serif"/>
        </a:defRPr>
      </a:lvl4pPr>
      <a:lvl5pPr lvl="4">
        <a:defRPr sz="2400">
          <a:latin typeface="Liberation Serif"/>
          <a:ea typeface="Liberation Serif"/>
          <a:cs typeface="Liberation Serif"/>
        </a:defRPr>
      </a:lvl5pPr>
      <a:lvl6pPr lvl="5">
        <a:defRPr sz="2400">
          <a:latin typeface="Liberation Serif"/>
          <a:ea typeface="Liberation Serif"/>
          <a:cs typeface="Liberation Serif"/>
        </a:defRPr>
      </a:lvl6pPr>
      <a:lvl7pPr lvl="6">
        <a:defRPr sz="2400">
          <a:latin typeface="Liberation Serif"/>
          <a:ea typeface="Liberation Serif"/>
          <a:cs typeface="Liberation Serif"/>
        </a:defRPr>
      </a:lvl7pPr>
      <a:lvl8pPr lvl="7">
        <a:defRPr sz="2400">
          <a:latin typeface="Liberation Serif"/>
          <a:ea typeface="Liberation Serif"/>
          <a:cs typeface="Liberation Serif"/>
        </a:defRPr>
      </a:lvl8pPr>
      <a:lvl9pPr lvl="8">
        <a:defRPr sz="2400">
          <a:latin typeface="Liberation Serif"/>
          <a:ea typeface="Liberation Serif"/>
          <a:cs typeface="Liberation Serif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Group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/>
        </p:nvSpPr>
        <p:spPr>
          <a:xfrm>
            <a:off x="0" y="0"/>
            <a:ext cx="12191767" cy="6857644"/>
          </a:xfrm>
          <a:prstGeom prst="rect">
            <a:avLst/>
          </a:prstGeom>
          <a:blipFill>
            <a:blip r:embed="rId3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title" idx="9"/>
          </p:nvPr>
        </p:nvSpPr>
        <p:spPr>
          <a:xfrm>
            <a:off x="3372482" y="136440"/>
            <a:ext cx="7980843" cy="90504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44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 Light"/>
                <a:ea typeface="Calibri Light"/>
                <a:cs typeface="Calibri Light"/>
              </a:rPr>
              <a:t>Click to edit Master title style</a:t>
            </a:r>
            <a:endParaRPr sz="4400" b="0" i="0" u="none" strike="noStrike" cap="none" baseline="0">
              <a:solidFill>
                <a:srgbClr val="000000"/>
              </a:solidFill>
              <a:highlight>
                <a:srgbClr val="000000">
                  <a:alpha val="0"/>
                </a:srgbClr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body" idx="10"/>
          </p:nvPr>
        </p:nvSpPr>
        <p:spPr>
          <a:xfrm>
            <a:off x="838080" y="1270800"/>
            <a:ext cx="10515247" cy="4763523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t">
            <a:noAutofit/>
          </a:bodyPr>
          <a:lstStyle/>
          <a:p>
            <a:pPr marL="228600" marR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sz="2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Click to edit Master text styles</a:t>
            </a:r>
            <a:endParaRPr sz="2800"/>
          </a:p>
          <a:p>
            <a:pPr marL="685800" marR="0" lvl="1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24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Second level</a:t>
            </a:r>
            <a:endParaRPr sz="2800"/>
          </a:p>
          <a:p>
            <a:pPr marL="1143000" marR="0" lvl="2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Third level</a:t>
            </a:r>
            <a:endParaRPr sz="2800"/>
          </a:p>
          <a:p>
            <a:pPr marL="1600201" marR="0" lvl="3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Fourth level</a:t>
            </a:r>
            <a:endParaRPr sz="2800"/>
          </a:p>
          <a:p>
            <a:pPr marL="2057401" marR="0" lvl="4" indent="-2286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</a:pPr>
            <a:r>
              <a: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Fifth level</a:t>
            </a:r>
            <a:endParaRPr sz="2800"/>
          </a:p>
        </p:txBody>
      </p:sp>
      <p:sp>
        <p:nvSpPr>
          <p:cNvPr id="35" name="Shape 35"/>
          <p:cNvSpPr txBox="1">
            <a:spLocks noGrp="1"/>
          </p:cNvSpPr>
          <p:nvPr>
            <p:ph type="dt" idx="2"/>
          </p:nvPr>
        </p:nvSpPr>
        <p:spPr>
          <a:xfrm>
            <a:off x="838080" y="6356523"/>
            <a:ext cx="2742841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ftr" idx="3"/>
          </p:nvPr>
        </p:nvSpPr>
        <p:spPr>
          <a:xfrm>
            <a:off x="4038482" y="6356523"/>
            <a:ext cx="4114443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algn="ctr"/>
            <a:endParaRPr sz="1400"/>
          </a:p>
        </p:txBody>
      </p:sp>
      <p:sp>
        <p:nvSpPr>
          <p:cNvPr id="37" name="Shape 37"/>
          <p:cNvSpPr txBox="1">
            <a:spLocks noGrp="1"/>
          </p:cNvSpPr>
          <p:nvPr>
            <p:ph type="sldNum" idx="4"/>
          </p:nvPr>
        </p:nvSpPr>
        <p:spPr>
          <a:xfrm>
            <a:off x="8610485" y="6356523"/>
            <a:ext cx="2742842" cy="3646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ctr">
            <a:noAutofit/>
          </a:bodyPr>
          <a:lstStyle>
            <a:defPPr/>
            <a:lvl1pPr marL="0" lvl="0" indent="0">
              <a:defRPr sz="2400">
                <a:latin typeface="Liberation Serif"/>
                <a:ea typeface="Liberation Serif"/>
                <a:cs typeface="Liberation Serif"/>
              </a:defRPr>
            </a:lvl1pPr>
            <a:lvl2pPr marL="457200" lvl="1" indent="0">
              <a:defRPr sz="2400">
                <a:latin typeface="Liberation Serif"/>
                <a:ea typeface="Liberation Serif"/>
                <a:cs typeface="Liberation Serif"/>
              </a:defRPr>
            </a:lvl2pPr>
            <a:lvl3pPr marL="914400" lvl="2" indent="0">
              <a:defRPr sz="2400">
                <a:latin typeface="Liberation Serif"/>
                <a:ea typeface="Liberation Serif"/>
                <a:cs typeface="Liberation Serif"/>
              </a:defRPr>
            </a:lvl3pPr>
            <a:lvl4pPr marL="1371600" lvl="3" indent="0">
              <a:defRPr sz="2400">
                <a:latin typeface="Liberation Serif"/>
                <a:ea typeface="Liberation Serif"/>
                <a:cs typeface="Liberation Serif"/>
              </a:defRPr>
            </a:lvl4pPr>
            <a:lvl5pPr marL="1828800" lvl="4" indent="0">
              <a:defRPr sz="2400">
                <a:latin typeface="Liberation Serif"/>
                <a:ea typeface="Liberation Serif"/>
                <a:cs typeface="Liberation Serif"/>
              </a:defRPr>
            </a:lvl5pPr>
            <a:lvl6pPr marL="2286000" lvl="5" indent="0">
              <a:defRPr sz="2400">
                <a:latin typeface="Liberation Serif"/>
                <a:ea typeface="Liberation Serif"/>
                <a:cs typeface="Liberation Serif"/>
              </a:defRPr>
            </a:lvl6pPr>
            <a:lvl7pPr marL="2743200" lvl="6" indent="0">
              <a:defRPr sz="2400">
                <a:latin typeface="Liberation Serif"/>
                <a:ea typeface="Liberation Serif"/>
                <a:cs typeface="Liberation Serif"/>
              </a:defRPr>
            </a:lvl7pPr>
            <a:lvl8pPr marL="3200400" lvl="7" indent="0">
              <a:defRPr sz="2400">
                <a:latin typeface="Liberation Serif"/>
                <a:ea typeface="Liberation Serif"/>
                <a:cs typeface="Liberation Serif"/>
              </a:defRPr>
            </a:lvl8pPr>
            <a:lvl9pPr marL="3657600" lvl="8" indent="0">
              <a:defRPr sz="2400">
                <a:latin typeface="Liberation Serif"/>
                <a:ea typeface="Liberation Serif"/>
                <a:cs typeface="Liberation Serif"/>
              </a:defRPr>
            </a:lvl9pPr>
          </a:lstStyle>
          <a:p>
            <a: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defPPr/>
      <a:lvl1pPr marL="216000" lvl="0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1pPr>
      <a:lvl2pPr marL="432000" lvl="1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2pPr>
      <a:lvl3pPr marL="648000" lvl="2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3pPr>
      <a:lvl4pPr marL="864000" lvl="3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4pPr>
      <a:lvl5pPr marL="1080000" lvl="4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5pPr>
      <a:lvl6pPr marL="1296000" lvl="5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6pPr>
      <a:lvl7pPr marL="1512000" lvl="6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7pPr>
      <a:lvl8pPr marL="1728000" lvl="7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8pPr>
      <a:lvl9pPr marL="1944000" lvl="8" indent="-216000" algn="l">
        <a:lnSpc>
          <a:spcPct val="100000"/>
        </a:lnSpc>
        <a:buSzPts val="809"/>
        <a:buFont typeface="StarSymbol"/>
        <a:buNone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9pPr>
    </p:titleStyle>
    <p:bodyStyle>
      <a:defPPr/>
      <a:lvl1pPr marL="432000" lvl="0" indent="-324000" algn="l">
        <a:lnSpc>
          <a:spcPct val="90000"/>
        </a:lnSpc>
        <a:spcBef>
          <a:spcPts val="1417"/>
        </a:spcBef>
        <a:spcAft>
          <a:spcPts val="0"/>
        </a:spcAft>
        <a:buSzPts val="1260"/>
        <a:buFont typeface="StarSymbol"/>
        <a:buChar char="●"/>
        <a:defRPr sz="2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1pPr>
      <a:lvl2pPr marL="864000" lvl="1" indent="-324000" algn="l">
        <a:lnSpc>
          <a:spcPct val="90000"/>
        </a:lnSpc>
        <a:spcBef>
          <a:spcPts val="1133"/>
        </a:spcBef>
        <a:spcAft>
          <a:spcPts val="0"/>
        </a:spcAft>
        <a:buSzPts val="1500"/>
        <a:buFont typeface="StarSymbol"/>
        <a:buChar char="–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2pPr>
      <a:lvl3pPr marL="1296000" lvl="2" indent="-288000" algn="l">
        <a:lnSpc>
          <a:spcPct val="90000"/>
        </a:lnSpc>
        <a:spcBef>
          <a:spcPts val="850"/>
        </a:spcBef>
        <a:spcAft>
          <a:spcPts val="0"/>
        </a:spcAft>
        <a:buSzPts val="809"/>
        <a:buFont typeface="StarSymbol"/>
        <a:buChar char="●"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3pPr>
      <a:lvl4pPr marL="1728000" lvl="3" indent="-216000" algn="l">
        <a:lnSpc>
          <a:spcPct val="90000"/>
        </a:lnSpc>
        <a:spcBef>
          <a:spcPts val="566"/>
        </a:spcBef>
        <a:spcAft>
          <a:spcPts val="0"/>
        </a:spcAft>
        <a:buSzPts val="1350"/>
        <a:buFont typeface="StarSymbol"/>
        <a:buChar char="–"/>
        <a:defRPr sz="18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4pPr>
      <a:lvl5pPr marL="2160001" lvl="4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5pPr>
      <a:lvl6pPr marL="2592001" lvl="5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6pPr>
      <a:lvl7pPr marL="3024001" lvl="6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7pPr>
      <a:lvl8pPr marL="3456001" lvl="7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8pPr>
      <a:lvl9pPr marL="3888001" lvl="8" indent="-216000" algn="l">
        <a:lnSpc>
          <a:spcPct val="90000"/>
        </a:lnSpc>
        <a:spcBef>
          <a:spcPts val="283"/>
        </a:spcBef>
        <a:spcAft>
          <a:spcPts val="0"/>
        </a:spcAft>
        <a:buSzPts val="900"/>
        <a:buFont typeface="StarSymbol"/>
        <a:buChar char="●"/>
        <a:defRPr sz="2000" b="0" i="0" u="none" strike="noStrike" cap="none" baseline="0">
          <a:solidFill>
            <a:srgbClr val="000000"/>
          </a:solidFill>
          <a:highlight>
            <a:srgbClr val="000000">
              <a:alpha val="0"/>
            </a:srgbClr>
          </a:highlight>
          <a:latin typeface="Calibri"/>
          <a:ea typeface="Calibri"/>
          <a:cs typeface="Calibri"/>
        </a:defRPr>
      </a:lvl9pPr>
    </p:bodyStyle>
    <p:otherStyle>
      <a:defPPr/>
      <a:lvl1pPr lvl="0">
        <a:defRPr sz="2400">
          <a:latin typeface="Liberation Serif"/>
          <a:ea typeface="Liberation Serif"/>
          <a:cs typeface="Liberation Serif"/>
        </a:defRPr>
      </a:lvl1pPr>
      <a:lvl2pPr lvl="1">
        <a:defRPr sz="2400">
          <a:latin typeface="Liberation Serif"/>
          <a:ea typeface="Liberation Serif"/>
          <a:cs typeface="Liberation Serif"/>
        </a:defRPr>
      </a:lvl2pPr>
      <a:lvl3pPr lvl="2">
        <a:defRPr sz="2400">
          <a:latin typeface="Liberation Serif"/>
          <a:ea typeface="Liberation Serif"/>
          <a:cs typeface="Liberation Serif"/>
        </a:defRPr>
      </a:lvl3pPr>
      <a:lvl4pPr lvl="3">
        <a:defRPr sz="2400">
          <a:latin typeface="Liberation Serif"/>
          <a:ea typeface="Liberation Serif"/>
          <a:cs typeface="Liberation Serif"/>
        </a:defRPr>
      </a:lvl4pPr>
      <a:lvl5pPr lvl="4">
        <a:defRPr sz="2400">
          <a:latin typeface="Liberation Serif"/>
          <a:ea typeface="Liberation Serif"/>
          <a:cs typeface="Liberation Serif"/>
        </a:defRPr>
      </a:lvl5pPr>
      <a:lvl6pPr lvl="5">
        <a:defRPr sz="2400">
          <a:latin typeface="Liberation Serif"/>
          <a:ea typeface="Liberation Serif"/>
          <a:cs typeface="Liberation Serif"/>
        </a:defRPr>
      </a:lvl6pPr>
      <a:lvl7pPr lvl="6">
        <a:defRPr sz="2400">
          <a:latin typeface="Liberation Serif"/>
          <a:ea typeface="Liberation Serif"/>
          <a:cs typeface="Liberation Serif"/>
        </a:defRPr>
      </a:lvl7pPr>
      <a:lvl8pPr lvl="7">
        <a:defRPr sz="2400">
          <a:latin typeface="Liberation Serif"/>
          <a:ea typeface="Liberation Serif"/>
          <a:cs typeface="Liberation Serif"/>
        </a:defRPr>
      </a:lvl8pPr>
      <a:lvl9pPr lvl="8">
        <a:defRPr sz="2400">
          <a:latin typeface="Liberation Serif"/>
          <a:ea typeface="Liberation Serif"/>
          <a:cs typeface="Liberation Serif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 idx="4294967295"/>
          </p:nvPr>
        </p:nvSpPr>
        <p:spPr>
          <a:xfrm>
            <a:off x="105119" y="107005"/>
            <a:ext cx="11237331" cy="2496242"/>
          </a:xfrm>
          <a:prstGeom prst="rect">
            <a:avLst/>
          </a:prstGeom>
        </p:spPr>
        <p:txBody>
          <a:bodyPr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latin typeface="Monotype Corsiva" panose="03010101010201010101" pitchFamily="66" charset="0"/>
              </a:rPr>
              <a:t>Муниципальное бюджетное общеобразовательное учреждение «Гимназия №2 им. М. Грачева»</a:t>
            </a:r>
            <a:endParaRPr sz="6000" b="1" dirty="0">
              <a:latin typeface="Monotype Corsiva" panose="03010101010201010101" pitchFamily="66" charset="0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subTitle" idx="4294967295"/>
          </p:nvPr>
        </p:nvSpPr>
        <p:spPr>
          <a:xfrm>
            <a:off x="105120" y="3618689"/>
            <a:ext cx="5488284" cy="3393754"/>
          </a:xfrm>
          <a:prstGeom prst="rect">
            <a:avLst/>
          </a:prstGeom>
          <a:ln w="0">
            <a:noFill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>
            <a:defPPr/>
            <a:lvl1pPr marL="0" marR="0" lvl="0" indent="0" algn="ctr">
              <a:buSzPts val="1440"/>
              <a:buFont typeface="StarSymbol"/>
              <a:buChar char="●"/>
              <a:defRPr sz="3200" b="0" i="0" u="none" strike="noStrike" cap="none">
                <a:highlight>
                  <a:srgbClr val="000000">
                    <a:alpha val="0"/>
                  </a:srgbClr>
                </a:highlight>
                <a:latin typeface="Liberation Sans"/>
                <a:ea typeface="Liberation Sans"/>
                <a:cs typeface="Liberation Sans"/>
              </a:defRPr>
            </a:lvl1pPr>
            <a:lvl2pPr marL="0" marR="0" lvl="1" indent="0" algn="ctr">
              <a:buSzPts val="1440"/>
              <a:buFont typeface="StarSymbol"/>
              <a:buChar char="●"/>
              <a:defRPr sz="3200" b="0" i="0" u="none" strike="noStrike" cap="none">
                <a:highlight>
                  <a:srgbClr val="000000">
                    <a:alpha val="0"/>
                  </a:srgbClr>
                </a:highlight>
                <a:latin typeface="Liberation Sans"/>
                <a:ea typeface="Liberation Sans"/>
                <a:cs typeface="Liberation Sans"/>
              </a:defRPr>
            </a:lvl2pPr>
            <a:lvl3pPr marL="0" marR="0" lvl="2" indent="0" algn="ctr">
              <a:buSzPts val="1440"/>
              <a:buFont typeface="StarSymbol"/>
              <a:buChar char="●"/>
              <a:defRPr sz="3200" b="0" i="0" u="none" strike="noStrike" cap="none">
                <a:highlight>
                  <a:srgbClr val="000000">
                    <a:alpha val="0"/>
                  </a:srgbClr>
                </a:highlight>
                <a:latin typeface="Liberation Sans"/>
                <a:ea typeface="Liberation Sans"/>
                <a:cs typeface="Liberation Sans"/>
              </a:defRPr>
            </a:lvl3pPr>
            <a:lvl4pPr marL="0" marR="0" lvl="3" indent="0" algn="ctr">
              <a:buSzPts val="1440"/>
              <a:buFont typeface="StarSymbol"/>
              <a:buChar char="●"/>
              <a:defRPr sz="3200" b="0" i="0" u="none" strike="noStrike" cap="none">
                <a:highlight>
                  <a:srgbClr val="000000">
                    <a:alpha val="0"/>
                  </a:srgbClr>
                </a:highlight>
                <a:latin typeface="Liberation Sans"/>
                <a:ea typeface="Liberation Sans"/>
                <a:cs typeface="Liberation Sans"/>
              </a:defRPr>
            </a:lvl4pPr>
            <a:lvl5pPr marL="0" marR="0" lvl="4" indent="0" algn="ctr">
              <a:buSzPts val="1440"/>
              <a:buFont typeface="StarSymbol"/>
              <a:buChar char="●"/>
              <a:defRPr sz="3200" b="0" i="0" u="none" strike="noStrike" cap="none">
                <a:highlight>
                  <a:srgbClr val="000000">
                    <a:alpha val="0"/>
                  </a:srgbClr>
                </a:highlight>
                <a:latin typeface="Liberation Sans"/>
                <a:ea typeface="Liberation Sans"/>
                <a:cs typeface="Liberation Sans"/>
              </a:defRPr>
            </a:lvl5pPr>
            <a:lvl6pPr marL="0" marR="0" lvl="5" indent="0" algn="ctr">
              <a:buSzPts val="1440"/>
              <a:buFont typeface="StarSymbol"/>
              <a:buChar char="●"/>
              <a:defRPr sz="3200" b="0" i="0" u="none" strike="noStrike" cap="none">
                <a:highlight>
                  <a:srgbClr val="000000">
                    <a:alpha val="0"/>
                  </a:srgbClr>
                </a:highlight>
                <a:latin typeface="Liberation Sans"/>
                <a:ea typeface="Liberation Sans"/>
                <a:cs typeface="Liberation Sans"/>
              </a:defRPr>
            </a:lvl6pPr>
            <a:lvl7pPr marL="0" marR="0" lvl="6" indent="0" algn="ctr">
              <a:buSzPts val="1440"/>
              <a:buFont typeface="StarSymbol"/>
              <a:buChar char="●"/>
              <a:defRPr sz="3200" b="0" i="0" u="none" strike="noStrike" cap="none">
                <a:highlight>
                  <a:srgbClr val="000000">
                    <a:alpha val="0"/>
                  </a:srgbClr>
                </a:highlight>
                <a:latin typeface="Liberation Sans"/>
                <a:ea typeface="Liberation Sans"/>
                <a:cs typeface="Liberation Sans"/>
              </a:defRPr>
            </a:lvl7pPr>
            <a:lvl8pPr marL="0" marR="0" lvl="7" indent="0" algn="ctr">
              <a:buSzPts val="1440"/>
              <a:buFont typeface="StarSymbol"/>
              <a:buChar char="●"/>
              <a:defRPr sz="3200" b="0" i="0" u="none" strike="noStrike" cap="none">
                <a:highlight>
                  <a:srgbClr val="000000">
                    <a:alpha val="0"/>
                  </a:srgbClr>
                </a:highlight>
                <a:latin typeface="Liberation Sans"/>
                <a:ea typeface="Liberation Sans"/>
                <a:cs typeface="Liberation Sans"/>
              </a:defRPr>
            </a:lvl8pPr>
            <a:lvl9pPr marL="0" marR="0" lvl="8" indent="0" algn="ctr">
              <a:buSzPts val="1440"/>
              <a:buFont typeface="StarSymbol"/>
              <a:buChar char="●"/>
              <a:defRPr sz="3200" b="0" i="0" u="none" strike="noStrike" cap="none">
                <a:highlight>
                  <a:srgbClr val="000000">
                    <a:alpha val="0"/>
                  </a:srgbClr>
                </a:highlight>
                <a:latin typeface="Liberation Sans"/>
                <a:ea typeface="Liberation Sans"/>
                <a:cs typeface="Liberation Sans"/>
              </a:defRPr>
            </a:lvl9pPr>
          </a:lstStyle>
          <a:p>
            <a:pPr>
              <a:spcBef>
                <a:spcPts val="1000"/>
              </a:spcBef>
              <a:buNone/>
            </a:pPr>
            <a:r>
              <a:rPr lang="ru-RU" sz="2800" b="1" dirty="0">
                <a:solidFill>
                  <a:srgbClr val="E9798F"/>
                </a:solidFill>
              </a:rPr>
              <a:t>Эффективная начальная школа как ресурс повышения качества образования обучающихся начальной школы при реализации </a:t>
            </a:r>
          </a:p>
          <a:p>
            <a:pPr>
              <a:spcBef>
                <a:spcPts val="1000"/>
              </a:spcBef>
              <a:buNone/>
            </a:pPr>
            <a:r>
              <a:rPr lang="ru-RU" sz="2800" b="1" dirty="0">
                <a:solidFill>
                  <a:srgbClr val="E9798F"/>
                </a:solidFill>
              </a:rPr>
              <a:t>ООП НОО</a:t>
            </a:r>
          </a:p>
          <a:p>
            <a:pPr>
              <a:spcBef>
                <a:spcPts val="1000"/>
              </a:spcBef>
              <a:buNone/>
            </a:pPr>
            <a:r>
              <a:rPr lang="ru-RU" sz="2800" b="1">
                <a:solidFill>
                  <a:srgbClr val="E9798F"/>
                </a:solidFill>
              </a:rPr>
              <a:t>Фомина Н.В.</a:t>
            </a:r>
            <a:endParaRPr lang="ru-RU" sz="4800" dirty="0"/>
          </a:p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 idx="4294967295"/>
          </p:nvPr>
        </p:nvSpPr>
        <p:spPr>
          <a:xfrm>
            <a:off x="3372482" y="136440"/>
            <a:ext cx="8490245" cy="1222920"/>
          </a:xfrm>
          <a:prstGeom prst="rect">
            <a:avLst/>
          </a:prstGeom>
        </p:spPr>
        <p:txBody>
          <a:bodyPr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400" b="1">
                <a:solidFill>
                  <a:srgbClr val="C9324F"/>
                </a:solidFill>
              </a:rPr>
              <a:t>Конкурсы муниципального уровня.</a:t>
            </a:r>
            <a:br>
              <a:rPr sz="4400" b="1">
                <a:solidFill>
                  <a:srgbClr val="C9324F"/>
                </a:solidFill>
              </a:rPr>
            </a:br>
            <a:r>
              <a:rPr sz="4400" b="1">
                <a:solidFill>
                  <a:srgbClr val="C9324F"/>
                </a:solidFill>
              </a:rPr>
              <a:t>«Золотое пёрышко» 2023г.</a:t>
            </a:r>
            <a:endParaRPr sz="4400"/>
          </a:p>
        </p:txBody>
      </p:sp>
      <p:sp>
        <p:nvSpPr>
          <p:cNvPr id="109" name="Shape 109"/>
          <p:cNvSpPr txBox="1"/>
          <p:nvPr/>
        </p:nvSpPr>
        <p:spPr>
          <a:xfrm>
            <a:off x="1009716" y="1560346"/>
            <a:ext cx="3037681" cy="4886643"/>
          </a:xfrm>
          <a:prstGeom prst="rect">
            <a:avLst/>
          </a:prstGeom>
          <a:blipFill>
            <a:blip r:embed="rId2"/>
            <a:stretch>
              <a:fillRect t="-10389"/>
            </a:stretch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5572083" y="2494801"/>
            <a:ext cx="4421162" cy="118692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Ковалева Виктория заняла III место в конкурсе сочинений «Золотое пёрышко»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400" b="1">
                <a:solidFill>
                  <a:srgbClr val="C9324F"/>
                </a:solidFill>
              </a:rPr>
              <a:t>Тематические недели</a:t>
            </a:r>
            <a:endParaRPr sz="4400"/>
          </a:p>
        </p:txBody>
      </p:sp>
      <p:grpSp>
        <p:nvGrpSpPr>
          <p:cNvPr id="113" name="Shape 113"/>
          <p:cNvGrpSpPr/>
          <p:nvPr/>
        </p:nvGrpSpPr>
        <p:grpSpPr>
          <a:xfrm>
            <a:off x="1355760" y="1822681"/>
            <a:ext cx="1049400" cy="1049399"/>
            <a:chOff x="0" y="0"/>
            <a:chExt cx="1049400" cy="1049399"/>
          </a:xfrm>
        </p:grpSpPr>
        <p:sp>
          <p:nvSpPr>
            <p:cNvPr id="114" name="Shape 114"/>
            <p:cNvSpPr/>
            <p:nvPr/>
          </p:nvSpPr>
          <p:spPr>
            <a:xfrm>
              <a:off x="0" y="0"/>
              <a:ext cx="1049400" cy="1049399"/>
            </a:xfrm>
            <a:prstGeom prst="ellipse">
              <a:avLst/>
            </a:prstGeom>
            <a:solidFill>
              <a:srgbClr val="FFFFFF"/>
            </a:solidFill>
            <a:ln w="6480">
              <a:solidFill>
                <a:srgbClr val="DC7387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lIns="90000" tIns="45000" rIns="90000" bIns="45000" anchor="ctr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48320" y="148320"/>
              <a:ext cx="752759" cy="752759"/>
            </a:xfrm>
            <a:prstGeom prst="ellipse">
              <a:avLst/>
            </a:prstGeom>
            <a:solidFill>
              <a:srgbClr val="DC7387"/>
            </a:solidFill>
            <a:ln w="6480">
              <a:solidFill>
                <a:srgbClr val="DC7387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lIns="90000" tIns="45000" rIns="90000" bIns="45000" anchor="ctr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</p:grpSp>
      <p:sp>
        <p:nvSpPr>
          <p:cNvPr id="116" name="Shape 116"/>
          <p:cNvSpPr/>
          <p:nvPr/>
        </p:nvSpPr>
        <p:spPr>
          <a:xfrm>
            <a:off x="1107000" y="2847241"/>
            <a:ext cx="1546920" cy="1949760"/>
          </a:xfrm>
          <a:custGeom>
            <a:avLst/>
            <a:gdLst>
              <a:gd name="f0" fmla="*/ 3360 w 3360"/>
              <a:gd name="f1" fmla="*/ 2115 h 2115"/>
              <a:gd name="f2" fmla="*/ 1680 w 3360"/>
              <a:gd name="f3" fmla="*/ 0 h 2115"/>
              <a:gd name="f4" fmla="*/ 0 w 3360"/>
              <a:gd name="f5" fmla="*/ 2115 h 2115"/>
              <a:gd name="f6" fmla="*/ 3360 w 3360"/>
              <a:gd name="f7" fmla="*/ 2115 h 2115"/>
              <a:gd name="f8" fmla="val w"/>
              <a:gd name="f9" fmla="val h"/>
              <a:gd name="ODFTextRectL" fmla="val 0"/>
              <a:gd name="ODFTextRectT" fmla="val 0"/>
              <a:gd name="ODFTextRectR" fmla="val f8"/>
              <a:gd name="ODFTextRectB" fmla="val f9"/>
              <a:gd name="ODFWidth" fmla="val w"/>
              <a:gd name="COTextRectL" fmla="*/ ODFTextRectL 1 ODFWidth"/>
              <a:gd name="ODFHeight" fmla="val h"/>
              <a:gd name="COTextRectT" fmla="*/ ODFTextRectT 1 ODFHeight"/>
              <a:gd name="COTextRectR" fmla="*/ ODFTextRectR 1 ODFWidth"/>
              <a:gd name="COTextRectB" fmla="*/ ODFTextRectB 1 ODFHeight"/>
              <a:gd name="ODFLeft" fmla="val l"/>
              <a:gd name="ODFTop" fmla="val t"/>
              <a:gd name="ODFRight" fmla="val r"/>
              <a:gd name="ODFBottom" fmla="val b"/>
              <a:gd name="OXMLTextRectL" fmla="*/ COTextRectL w 1"/>
              <a:gd name="OXMLTextRectT" fmla="*/ COTextRectT h 1"/>
              <a:gd name="OXMLTextRectR" fmla="*/ COTextRectR w 1"/>
              <a:gd name="OXMLTextRectB" fmla="*/ COTextRectB h 1"/>
            </a:gdLst>
            <a:ahLst/>
            <a:cxnLst/>
            <a:rect l="OXMLTextRectL" t="OXMLTextRectT" r="OXMLTextRectR" b="OXMLTextRectB"/>
            <a:pathLst>
              <a:path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rgbClr val="DC7387">
              <a:alpha val="90000"/>
            </a:srgbClr>
          </a:solid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ctr">
            <a:no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grpSp>
        <p:nvGrpSpPr>
          <p:cNvPr id="117" name="Shape 117"/>
          <p:cNvGrpSpPr/>
          <p:nvPr/>
        </p:nvGrpSpPr>
        <p:grpSpPr>
          <a:xfrm>
            <a:off x="3463561" y="1822681"/>
            <a:ext cx="1049399" cy="1049399"/>
            <a:chOff x="0" y="0"/>
            <a:chExt cx="1049399" cy="1049399"/>
          </a:xfrm>
        </p:grpSpPr>
        <p:sp>
          <p:nvSpPr>
            <p:cNvPr id="118" name="Shape 118"/>
            <p:cNvSpPr/>
            <p:nvPr/>
          </p:nvSpPr>
          <p:spPr>
            <a:xfrm>
              <a:off x="0" y="0"/>
              <a:ext cx="1049399" cy="1049399"/>
            </a:xfrm>
            <a:prstGeom prst="ellipse">
              <a:avLst/>
            </a:prstGeom>
            <a:solidFill>
              <a:srgbClr val="FFFFFF"/>
            </a:solidFill>
            <a:ln w="6480">
              <a:solidFill>
                <a:srgbClr val="A0DCF9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lIns="90000" tIns="45000" rIns="90000" bIns="45000" anchor="ctr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119" name="Shape 119"/>
            <p:cNvSpPr/>
            <p:nvPr/>
          </p:nvSpPr>
          <p:spPr>
            <a:xfrm>
              <a:off x="148320" y="148320"/>
              <a:ext cx="752759" cy="752759"/>
            </a:xfrm>
            <a:prstGeom prst="ellipse">
              <a:avLst/>
            </a:prstGeom>
            <a:solidFill>
              <a:srgbClr val="A0DCF9"/>
            </a:solidFill>
            <a:ln w="6480">
              <a:solidFill>
                <a:srgbClr val="A0DCF9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lIns="90000" tIns="45000" rIns="90000" bIns="45000" anchor="ctr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</p:grpSp>
      <p:sp>
        <p:nvSpPr>
          <p:cNvPr id="120" name="Shape 120"/>
          <p:cNvSpPr/>
          <p:nvPr/>
        </p:nvSpPr>
        <p:spPr>
          <a:xfrm>
            <a:off x="3214801" y="2847241"/>
            <a:ext cx="1546919" cy="1949760"/>
          </a:xfrm>
          <a:custGeom>
            <a:avLst/>
            <a:gdLst>
              <a:gd name="f0" fmla="*/ 3360 w 3360"/>
              <a:gd name="f1" fmla="*/ 2115 h 2115"/>
              <a:gd name="f2" fmla="*/ 1680 w 3360"/>
              <a:gd name="f3" fmla="*/ 0 h 2115"/>
              <a:gd name="f4" fmla="*/ 0 w 3360"/>
              <a:gd name="f5" fmla="*/ 2115 h 2115"/>
              <a:gd name="f6" fmla="*/ 3360 w 3360"/>
              <a:gd name="f7" fmla="*/ 2115 h 2115"/>
              <a:gd name="f8" fmla="val w"/>
              <a:gd name="f9" fmla="val h"/>
              <a:gd name="ODFTextRectL" fmla="val 0"/>
              <a:gd name="ODFTextRectT" fmla="val 0"/>
              <a:gd name="ODFTextRectR" fmla="val f8"/>
              <a:gd name="ODFTextRectB" fmla="val f9"/>
              <a:gd name="ODFWidth" fmla="val w"/>
              <a:gd name="COTextRectL" fmla="*/ ODFTextRectL 1 ODFWidth"/>
              <a:gd name="ODFHeight" fmla="val h"/>
              <a:gd name="COTextRectT" fmla="*/ ODFTextRectT 1 ODFHeight"/>
              <a:gd name="COTextRectR" fmla="*/ ODFTextRectR 1 ODFWidth"/>
              <a:gd name="COTextRectB" fmla="*/ ODFTextRectB 1 ODFHeight"/>
              <a:gd name="ODFLeft" fmla="val l"/>
              <a:gd name="ODFTop" fmla="val t"/>
              <a:gd name="ODFRight" fmla="val r"/>
              <a:gd name="ODFBottom" fmla="val b"/>
              <a:gd name="OXMLTextRectL" fmla="*/ COTextRectL w 1"/>
              <a:gd name="OXMLTextRectT" fmla="*/ COTextRectT h 1"/>
              <a:gd name="OXMLTextRectR" fmla="*/ COTextRectR w 1"/>
              <a:gd name="OXMLTextRectB" fmla="*/ COTextRectB h 1"/>
            </a:gdLst>
            <a:ahLst/>
            <a:cxnLst/>
            <a:rect l="OXMLTextRectL" t="OXMLTextRectT" r="OXMLTextRectR" b="OXMLTextRectB"/>
            <a:pathLst>
              <a:path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rgbClr val="A0DCF9">
              <a:alpha val="90000"/>
            </a:srgbClr>
          </a:solid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ctr">
            <a:no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grpSp>
        <p:nvGrpSpPr>
          <p:cNvPr id="121" name="Shape 121"/>
          <p:cNvGrpSpPr/>
          <p:nvPr/>
        </p:nvGrpSpPr>
        <p:grpSpPr>
          <a:xfrm>
            <a:off x="5571003" y="1822681"/>
            <a:ext cx="1049399" cy="1049399"/>
            <a:chOff x="0" y="0"/>
            <a:chExt cx="1049399" cy="1049399"/>
          </a:xfrm>
        </p:grpSpPr>
        <p:sp>
          <p:nvSpPr>
            <p:cNvPr id="122" name="Shape 122"/>
            <p:cNvSpPr/>
            <p:nvPr/>
          </p:nvSpPr>
          <p:spPr>
            <a:xfrm>
              <a:off x="0" y="0"/>
              <a:ext cx="1049399" cy="1049399"/>
            </a:xfrm>
            <a:prstGeom prst="ellipse">
              <a:avLst/>
            </a:prstGeom>
            <a:solidFill>
              <a:srgbClr val="FFFFFF"/>
            </a:solidFill>
            <a:ln w="6480">
              <a:solidFill>
                <a:srgbClr val="A5A5A5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lIns="90000" tIns="45000" rIns="90000" bIns="45000" anchor="ctr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148320" y="148320"/>
              <a:ext cx="752759" cy="752759"/>
            </a:xfrm>
            <a:prstGeom prst="ellipse">
              <a:avLst/>
            </a:prstGeom>
            <a:solidFill>
              <a:srgbClr val="A5A5A5"/>
            </a:solidFill>
            <a:ln w="6480">
              <a:solidFill>
                <a:srgbClr val="A5A5A5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lIns="90000" tIns="45000" rIns="90000" bIns="45000" anchor="ctr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</p:grpSp>
      <p:sp>
        <p:nvSpPr>
          <p:cNvPr id="124" name="Shape 124"/>
          <p:cNvSpPr/>
          <p:nvPr/>
        </p:nvSpPr>
        <p:spPr>
          <a:xfrm>
            <a:off x="5322243" y="2847241"/>
            <a:ext cx="1546920" cy="1949760"/>
          </a:xfrm>
          <a:custGeom>
            <a:avLst/>
            <a:gdLst>
              <a:gd name="f0" fmla="*/ 3360 w 3360"/>
              <a:gd name="f1" fmla="*/ 2115 h 2115"/>
              <a:gd name="f2" fmla="*/ 1680 w 3360"/>
              <a:gd name="f3" fmla="*/ 0 h 2115"/>
              <a:gd name="f4" fmla="*/ 0 w 3360"/>
              <a:gd name="f5" fmla="*/ 2115 h 2115"/>
              <a:gd name="f6" fmla="*/ 3360 w 3360"/>
              <a:gd name="f7" fmla="*/ 2115 h 2115"/>
              <a:gd name="f8" fmla="val w"/>
              <a:gd name="f9" fmla="val h"/>
              <a:gd name="ODFTextRectL" fmla="val 0"/>
              <a:gd name="ODFTextRectT" fmla="val 0"/>
              <a:gd name="ODFTextRectR" fmla="val f8"/>
              <a:gd name="ODFTextRectB" fmla="val f9"/>
              <a:gd name="ODFWidth" fmla="val w"/>
              <a:gd name="COTextRectL" fmla="*/ ODFTextRectL 1 ODFWidth"/>
              <a:gd name="ODFHeight" fmla="val h"/>
              <a:gd name="COTextRectT" fmla="*/ ODFTextRectT 1 ODFHeight"/>
              <a:gd name="COTextRectR" fmla="*/ ODFTextRectR 1 ODFWidth"/>
              <a:gd name="COTextRectB" fmla="*/ ODFTextRectB 1 ODFHeight"/>
              <a:gd name="ODFLeft" fmla="val l"/>
              <a:gd name="ODFTop" fmla="val t"/>
              <a:gd name="ODFRight" fmla="val r"/>
              <a:gd name="ODFBottom" fmla="val b"/>
              <a:gd name="OXMLTextRectL" fmla="*/ COTextRectL w 1"/>
              <a:gd name="OXMLTextRectT" fmla="*/ COTextRectT h 1"/>
              <a:gd name="OXMLTextRectR" fmla="*/ COTextRectR w 1"/>
              <a:gd name="OXMLTextRectB" fmla="*/ COTextRectB h 1"/>
            </a:gdLst>
            <a:ahLst/>
            <a:cxnLst/>
            <a:rect l="OXMLTextRectL" t="OXMLTextRectT" r="OXMLTextRectR" b="OXMLTextRectB"/>
            <a:pathLst>
              <a:path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rgbClr val="A5A5A5">
              <a:alpha val="90000"/>
            </a:srgbClr>
          </a:solid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ctr">
            <a:no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grpSp>
        <p:nvGrpSpPr>
          <p:cNvPr id="125" name="Shape 125"/>
          <p:cNvGrpSpPr/>
          <p:nvPr/>
        </p:nvGrpSpPr>
        <p:grpSpPr>
          <a:xfrm>
            <a:off x="7678805" y="1822681"/>
            <a:ext cx="1049400" cy="1049399"/>
            <a:chOff x="0" y="0"/>
            <a:chExt cx="1049400" cy="1049399"/>
          </a:xfrm>
        </p:grpSpPr>
        <p:sp>
          <p:nvSpPr>
            <p:cNvPr id="126" name="Shape 126"/>
            <p:cNvSpPr/>
            <p:nvPr/>
          </p:nvSpPr>
          <p:spPr>
            <a:xfrm>
              <a:off x="0" y="0"/>
              <a:ext cx="1049400" cy="1049399"/>
            </a:xfrm>
            <a:prstGeom prst="ellipse">
              <a:avLst/>
            </a:prstGeom>
            <a:solidFill>
              <a:srgbClr val="FFFFFF"/>
            </a:solidFill>
            <a:ln w="6480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lIns="90000" tIns="45000" rIns="90000" bIns="45000" anchor="ctr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148319" y="148320"/>
              <a:ext cx="752760" cy="752759"/>
            </a:xfrm>
            <a:prstGeom prst="ellipse">
              <a:avLst/>
            </a:prstGeom>
            <a:solidFill>
              <a:srgbClr val="FFC000"/>
            </a:solidFill>
            <a:ln w="6480">
              <a:solidFill>
                <a:srgbClr val="FFC000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lIns="90000" tIns="45000" rIns="90000" bIns="45000" anchor="ctr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</p:grpSp>
      <p:sp>
        <p:nvSpPr>
          <p:cNvPr id="128" name="Shape 128"/>
          <p:cNvSpPr/>
          <p:nvPr/>
        </p:nvSpPr>
        <p:spPr>
          <a:xfrm flipH="1">
            <a:off x="7429325" y="2847241"/>
            <a:ext cx="1546921" cy="1949760"/>
          </a:xfrm>
          <a:custGeom>
            <a:avLst/>
            <a:gdLst>
              <a:gd name="f0" fmla="*/ 3360 w 3360"/>
              <a:gd name="f1" fmla="*/ 2115 h 2115"/>
              <a:gd name="f2" fmla="*/ 1680 w 3360"/>
              <a:gd name="f3" fmla="*/ 0 h 2115"/>
              <a:gd name="f4" fmla="*/ 0 w 3360"/>
              <a:gd name="f5" fmla="*/ 2115 h 2115"/>
              <a:gd name="f6" fmla="*/ 3360 w 3360"/>
              <a:gd name="f7" fmla="*/ 2115 h 2115"/>
              <a:gd name="f8" fmla="val w"/>
              <a:gd name="f9" fmla="val h"/>
              <a:gd name="ODFTextRectL" fmla="val 0"/>
              <a:gd name="ODFTextRectT" fmla="val 0"/>
              <a:gd name="ODFTextRectR" fmla="val f8"/>
              <a:gd name="ODFTextRectB" fmla="val f9"/>
              <a:gd name="ODFWidth" fmla="val w"/>
              <a:gd name="COTextRectL" fmla="*/ ODFTextRectL 1 ODFWidth"/>
              <a:gd name="ODFHeight" fmla="val h"/>
              <a:gd name="COTextRectT" fmla="*/ ODFTextRectT 1 ODFHeight"/>
              <a:gd name="COTextRectR" fmla="*/ ODFTextRectR 1 ODFWidth"/>
              <a:gd name="COTextRectB" fmla="*/ ODFTextRectB 1 ODFHeight"/>
              <a:gd name="ODFLeft" fmla="val l"/>
              <a:gd name="ODFTop" fmla="val t"/>
              <a:gd name="ODFRight" fmla="val r"/>
              <a:gd name="ODFBottom" fmla="val b"/>
              <a:gd name="OXMLTextRectL" fmla="*/ COTextRectL w 1"/>
              <a:gd name="OXMLTextRectT" fmla="*/ COTextRectT h 1"/>
              <a:gd name="OXMLTextRectR" fmla="*/ COTextRectR w 1"/>
              <a:gd name="OXMLTextRectB" fmla="*/ COTextRectB h 1"/>
            </a:gdLst>
            <a:ahLst/>
            <a:cxnLst/>
            <a:rect l="OXMLTextRectL" t="OXMLTextRectT" r="OXMLTextRectR" b="OXMLTextRectB"/>
            <a:pathLst>
              <a:path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rgbClr val="FFC000">
              <a:alpha val="90000"/>
            </a:srgbClr>
          </a:solid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ctr">
            <a:no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grpSp>
        <p:nvGrpSpPr>
          <p:cNvPr id="129" name="Shape 129"/>
          <p:cNvGrpSpPr/>
          <p:nvPr/>
        </p:nvGrpSpPr>
        <p:grpSpPr>
          <a:xfrm>
            <a:off x="9786246" y="1822681"/>
            <a:ext cx="1049401" cy="1049399"/>
            <a:chOff x="0" y="0"/>
            <a:chExt cx="1049401" cy="1049399"/>
          </a:xfrm>
        </p:grpSpPr>
        <p:sp>
          <p:nvSpPr>
            <p:cNvPr id="130" name="Shape 130"/>
            <p:cNvSpPr/>
            <p:nvPr/>
          </p:nvSpPr>
          <p:spPr>
            <a:xfrm>
              <a:off x="0" y="0"/>
              <a:ext cx="1049401" cy="1049399"/>
            </a:xfrm>
            <a:prstGeom prst="ellipse">
              <a:avLst/>
            </a:prstGeom>
            <a:solidFill>
              <a:srgbClr val="FFFFFF"/>
            </a:solidFill>
            <a:ln w="6480">
              <a:solidFill>
                <a:srgbClr val="5B9BD5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lIns="90000" tIns="45000" rIns="90000" bIns="45000" anchor="ctr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148680" y="148320"/>
              <a:ext cx="752760" cy="752759"/>
            </a:xfrm>
            <a:prstGeom prst="ellipse">
              <a:avLst/>
            </a:prstGeom>
            <a:solidFill>
              <a:srgbClr val="5B9BD5"/>
            </a:solidFill>
            <a:ln w="6480">
              <a:solidFill>
                <a:srgbClr val="5B9BD5"/>
              </a:solidFill>
              <a:prstDash val="solid"/>
              <a:headEnd type="none" w="med" len="med"/>
              <a:tailEnd type="none" w="med" len="med"/>
            </a:ln>
          </p:spPr>
          <p:txBody>
            <a:bodyPr wrap="square" lIns="90000" tIns="45000" rIns="90000" bIns="45000" anchor="ctr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</p:grpSp>
      <p:sp>
        <p:nvSpPr>
          <p:cNvPr id="132" name="Shape 132"/>
          <p:cNvSpPr/>
          <p:nvPr/>
        </p:nvSpPr>
        <p:spPr>
          <a:xfrm flipH="1">
            <a:off x="9537126" y="2847241"/>
            <a:ext cx="1546921" cy="1949760"/>
          </a:xfrm>
          <a:custGeom>
            <a:avLst/>
            <a:gdLst>
              <a:gd name="f0" fmla="*/ 3360 w 3360"/>
              <a:gd name="f1" fmla="*/ 2115 h 2115"/>
              <a:gd name="f2" fmla="*/ 1680 w 3360"/>
              <a:gd name="f3" fmla="*/ 0 h 2115"/>
              <a:gd name="f4" fmla="*/ 0 w 3360"/>
              <a:gd name="f5" fmla="*/ 2115 h 2115"/>
              <a:gd name="f6" fmla="*/ 3360 w 3360"/>
              <a:gd name="f7" fmla="*/ 2115 h 2115"/>
              <a:gd name="f8" fmla="val w"/>
              <a:gd name="f9" fmla="val h"/>
              <a:gd name="ODFTextRectL" fmla="val 0"/>
              <a:gd name="ODFTextRectT" fmla="val 0"/>
              <a:gd name="ODFTextRectR" fmla="val f8"/>
              <a:gd name="ODFTextRectB" fmla="val f9"/>
              <a:gd name="ODFWidth" fmla="val w"/>
              <a:gd name="COTextRectL" fmla="*/ ODFTextRectL 1 ODFWidth"/>
              <a:gd name="ODFHeight" fmla="val h"/>
              <a:gd name="COTextRectT" fmla="*/ ODFTextRectT 1 ODFHeight"/>
              <a:gd name="COTextRectR" fmla="*/ ODFTextRectR 1 ODFWidth"/>
              <a:gd name="COTextRectB" fmla="*/ ODFTextRectB 1 ODFHeight"/>
              <a:gd name="ODFLeft" fmla="val l"/>
              <a:gd name="ODFTop" fmla="val t"/>
              <a:gd name="ODFRight" fmla="val r"/>
              <a:gd name="ODFBottom" fmla="val b"/>
              <a:gd name="OXMLTextRectL" fmla="*/ COTextRectL w 1"/>
              <a:gd name="OXMLTextRectT" fmla="*/ COTextRectT h 1"/>
              <a:gd name="OXMLTextRectR" fmla="*/ COTextRectR w 1"/>
              <a:gd name="OXMLTextRectB" fmla="*/ COTextRectB h 1"/>
            </a:gdLst>
            <a:ahLst/>
            <a:cxnLst/>
            <a:rect l="OXMLTextRectL" t="OXMLTextRectT" r="OXMLTextRectR" b="OXMLTextRectB"/>
            <a:pathLst>
              <a:path>
                <a:moveTo>
                  <a:pt x="3360" y="2115"/>
                </a:moveTo>
                <a:cubicBezTo>
                  <a:pt x="3360" y="2115"/>
                  <a:pt x="1956" y="1734"/>
                  <a:pt x="1680" y="0"/>
                </a:cubicBezTo>
                <a:cubicBezTo>
                  <a:pt x="1404" y="1734"/>
                  <a:pt x="0" y="2115"/>
                  <a:pt x="0" y="2115"/>
                </a:cubicBezTo>
                <a:lnTo>
                  <a:pt x="3360" y="2115"/>
                </a:lnTo>
                <a:close/>
              </a:path>
            </a:pathLst>
          </a:custGeom>
          <a:solidFill>
            <a:srgbClr val="5B9BD5">
              <a:alpha val="90000"/>
            </a:srgbClr>
          </a:solid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ctr">
            <a:no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grpSp>
        <p:nvGrpSpPr>
          <p:cNvPr id="133" name="Shape 133"/>
          <p:cNvGrpSpPr/>
          <p:nvPr/>
        </p:nvGrpSpPr>
        <p:grpSpPr>
          <a:xfrm>
            <a:off x="3197882" y="4807443"/>
            <a:ext cx="1632241" cy="1053360"/>
            <a:chOff x="0" y="0"/>
            <a:chExt cx="1632241" cy="1053360"/>
          </a:xfrm>
        </p:grpSpPr>
        <p:sp>
          <p:nvSpPr>
            <p:cNvPr id="134" name="Shape 134"/>
            <p:cNvSpPr/>
            <p:nvPr/>
          </p:nvSpPr>
          <p:spPr>
            <a:xfrm>
              <a:off x="0" y="0"/>
              <a:ext cx="1632241" cy="467640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none" lIns="0" tIns="0" rIns="0" bIns="0" anchor="ctr" anchorCtr="1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b="1" i="0" u="none" strike="noStrike" cap="none" baseline="0" dirty="0" err="1">
                  <a:solidFill>
                    <a:schemeClr val="accent1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Экспериментариум</a:t>
              </a:r>
              <a:endParaRPr sz="1800" b="0" i="0" u="none" strike="noStrike" cap="none" dirty="0">
                <a:solidFill>
                  <a:schemeClr val="accent1"/>
                </a:solidFill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0" y="467640"/>
              <a:ext cx="1619641" cy="585720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marL="0" marR="0" indent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Путь к познанию </a:t>
              </a:r>
              <a:br>
                <a:rPr sz="11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</a:br>
              <a:br>
                <a:rPr sz="11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</a:b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</p:grpSp>
      <p:grpSp>
        <p:nvGrpSpPr>
          <p:cNvPr id="136" name="Shape 136"/>
          <p:cNvGrpSpPr/>
          <p:nvPr/>
        </p:nvGrpSpPr>
        <p:grpSpPr>
          <a:xfrm>
            <a:off x="5300643" y="4732922"/>
            <a:ext cx="1866600" cy="1333079"/>
            <a:chOff x="0" y="0"/>
            <a:chExt cx="1866600" cy="1333079"/>
          </a:xfrm>
        </p:grpSpPr>
        <p:sp>
          <p:nvSpPr>
            <p:cNvPr id="137" name="Shape 137"/>
            <p:cNvSpPr/>
            <p:nvPr/>
          </p:nvSpPr>
          <p:spPr>
            <a:xfrm>
              <a:off x="45359" y="0"/>
              <a:ext cx="1821240" cy="639719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none" lIns="0" tIns="0" rIns="0" bIns="0" anchor="ctr" anchorCtr="1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b="1" i="0" u="none" strike="noStrike" cap="none" baseline="0" dirty="0" err="1">
                  <a:solidFill>
                    <a:schemeClr val="accent1">
                      <a:lumMod val="75000"/>
                    </a:schemeClr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Творческая</a:t>
              </a:r>
              <a:r>
                <a:rPr sz="1800" b="1" i="0" u="none" strike="noStrike" cap="none" baseline="0" dirty="0">
                  <a:solidFill>
                    <a:schemeClr val="accent1">
                      <a:lumMod val="75000"/>
                    </a:schemeClr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 </a:t>
              </a:r>
              <a:r>
                <a:rPr sz="1800" b="1" i="0" u="none" strike="noStrike" cap="none" baseline="0" dirty="0" err="1">
                  <a:solidFill>
                    <a:schemeClr val="accent1">
                      <a:lumMod val="75000"/>
                    </a:schemeClr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мастерская</a:t>
              </a:r>
              <a:endParaRPr sz="18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0" y="532080"/>
              <a:ext cx="1807200" cy="801000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marL="0" marR="0" indent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Творчество и коммуникация </a:t>
              </a:r>
              <a:br>
                <a:rPr sz="11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</a:br>
              <a:br>
                <a:rPr sz="11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</a:b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</p:grpSp>
      <p:grpSp>
        <p:nvGrpSpPr>
          <p:cNvPr id="139" name="Shape 139"/>
          <p:cNvGrpSpPr/>
          <p:nvPr/>
        </p:nvGrpSpPr>
        <p:grpSpPr>
          <a:xfrm>
            <a:off x="7374604" y="4797363"/>
            <a:ext cx="1650241" cy="1183680"/>
            <a:chOff x="0" y="0"/>
            <a:chExt cx="1650241" cy="1183680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1632241" cy="467640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none" lIns="0" tIns="0" rIns="0" bIns="0" anchor="ctr" anchorCtr="1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000" b="1" i="0" u="none" strike="noStrike" cap="none" baseline="0">
                  <a:solidFill>
                    <a:srgbClr val="FFC00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Марафон</a:t>
              </a: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30600" y="597960"/>
              <a:ext cx="1619640" cy="585720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marL="0" marR="0" indent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Движение и здоровье </a:t>
              </a:r>
              <a:br>
                <a:rPr sz="11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</a:br>
              <a:br>
                <a:rPr sz="11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</a:b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</p:grpSp>
      <p:sp>
        <p:nvSpPr>
          <p:cNvPr id="142" name="Shape 142"/>
          <p:cNvSpPr/>
          <p:nvPr/>
        </p:nvSpPr>
        <p:spPr>
          <a:xfrm>
            <a:off x="9555845" y="4971963"/>
            <a:ext cx="1703881" cy="58572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none" lIns="0" tIns="0" rIns="0" bIns="0" anchor="ctr" anchorCtr="1">
            <a:no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i="0" u="none" strike="noStrike" cap="none" baseline="0" dirty="0" err="1">
                <a:solidFill>
                  <a:srgbClr val="00B05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Взаимодействие</a:t>
            </a:r>
            <a:r>
              <a:rPr sz="1800" b="1" i="0" u="none" strike="noStrike" cap="none" baseline="0" dirty="0">
                <a:solidFill>
                  <a:srgbClr val="00B05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 </a:t>
            </a:r>
            <a:endParaRPr sz="1800" b="0" i="0" u="none" strike="noStrike" cap="none" dirty="0">
              <a:solidFill>
                <a:srgbClr val="00B050"/>
              </a:solidFill>
              <a:latin typeface="Liberation Sans"/>
              <a:ea typeface="Liberation Sans"/>
              <a:cs typeface="Liberation Sans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i="0" u="none" strike="noStrike" cap="none" baseline="0" dirty="0" err="1">
                <a:solidFill>
                  <a:srgbClr val="00B05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образовательной</a:t>
            </a:r>
            <a:r>
              <a:rPr sz="1800" b="1" i="0" u="none" strike="noStrike" cap="none" baseline="0" dirty="0">
                <a:solidFill>
                  <a:srgbClr val="00B05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 </a:t>
            </a:r>
            <a:endParaRPr sz="1800" b="0" i="0" u="none" strike="noStrike" cap="none" dirty="0">
              <a:solidFill>
                <a:srgbClr val="00B050"/>
              </a:solidFill>
              <a:latin typeface="Liberation Sans"/>
              <a:ea typeface="Liberation Sans"/>
              <a:cs typeface="Liberation Sans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1800" b="1" i="0" u="none" strike="noStrike" cap="none" baseline="0" dirty="0" err="1">
                <a:solidFill>
                  <a:srgbClr val="00B05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организации</a:t>
            </a:r>
            <a:r>
              <a:rPr sz="1800" b="1" i="0" u="none" strike="noStrike" cap="none" baseline="0" dirty="0">
                <a:solidFill>
                  <a:srgbClr val="00B05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 и </a:t>
            </a:r>
            <a:r>
              <a:rPr sz="1800" b="1" i="0" u="none" strike="noStrike" cap="none" baseline="0" dirty="0" err="1">
                <a:solidFill>
                  <a:srgbClr val="00B05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родителей</a:t>
            </a:r>
            <a:endParaRPr sz="1800" b="0" i="0" u="none" strike="noStrike" cap="none" dirty="0">
              <a:solidFill>
                <a:srgbClr val="00B050"/>
              </a:solidFill>
              <a:latin typeface="Liberation Sans"/>
              <a:ea typeface="Liberation Sans"/>
              <a:cs typeface="Liberation Sans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dirty="0">
              <a:latin typeface="Liberation Sans"/>
              <a:ea typeface="Liberation Sans"/>
              <a:cs typeface="Liberation Sans"/>
            </a:endParaRPr>
          </a:p>
        </p:txBody>
      </p:sp>
      <p:grpSp>
        <p:nvGrpSpPr>
          <p:cNvPr id="143" name="Shape 143"/>
          <p:cNvGrpSpPr/>
          <p:nvPr/>
        </p:nvGrpSpPr>
        <p:grpSpPr>
          <a:xfrm>
            <a:off x="967680" y="4890963"/>
            <a:ext cx="1632241" cy="1331640"/>
            <a:chOff x="0" y="0"/>
            <a:chExt cx="1632241" cy="1331640"/>
          </a:xfrm>
        </p:grpSpPr>
        <p:sp>
          <p:nvSpPr>
            <p:cNvPr id="144" name="Shape 144"/>
            <p:cNvSpPr/>
            <p:nvPr/>
          </p:nvSpPr>
          <p:spPr>
            <a:xfrm>
              <a:off x="0" y="0"/>
              <a:ext cx="1632241" cy="467640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none" lIns="0" tIns="0" rIns="0" bIns="0" anchor="ctr" anchorCtr="1">
              <a:noAutofit/>
            </a:bodyPr>
            <a:lstStyle/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b="1" i="0" u="none" strike="noStrike" cap="none" baseline="0" dirty="0" err="1">
                  <a:solidFill>
                    <a:srgbClr val="FF000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Исследовательская</a:t>
              </a:r>
              <a:r>
                <a:rPr sz="1800" b="1" i="0" u="none" strike="noStrike" cap="none" baseline="0" dirty="0">
                  <a:solidFill>
                    <a:srgbClr val="FF000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 </a:t>
              </a:r>
              <a:endParaRPr sz="1800" b="0" i="0" u="none" strike="noStrike" cap="none" dirty="0">
                <a:solidFill>
                  <a:srgbClr val="FF0000"/>
                </a:solidFill>
                <a:latin typeface="Liberation Sans"/>
                <a:ea typeface="Liberation Sans"/>
                <a:cs typeface="Liberation Sans"/>
              </a:endParaRPr>
            </a:p>
            <a:p>
              <a:pPr marL="0" marR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800" b="1" i="0" u="none" strike="noStrike" cap="none" baseline="0" dirty="0" err="1">
                  <a:solidFill>
                    <a:srgbClr val="FF000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лаборатория</a:t>
              </a:r>
              <a:endParaRPr sz="1800" b="0" i="0" u="none" strike="noStrike" cap="none" dirty="0">
                <a:solidFill>
                  <a:srgbClr val="FF0000"/>
                </a:solidFill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0" y="745920"/>
              <a:ext cx="1619641" cy="585720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marL="0" marR="0" indent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4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  <a:t>«Математика вокруг нас»  </a:t>
              </a:r>
              <a:br>
                <a:rPr sz="14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</a:br>
              <a:br>
                <a:rPr sz="14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  <a:ea typeface="Calibri"/>
                  <a:cs typeface="Calibri"/>
                </a:rPr>
              </a:b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</p:grpSp>
      <p:sp>
        <p:nvSpPr>
          <p:cNvPr id="146" name="Shape 146"/>
          <p:cNvSpPr txBox="1"/>
          <p:nvPr/>
        </p:nvSpPr>
        <p:spPr>
          <a:xfrm>
            <a:off x="1665721" y="2132281"/>
            <a:ext cx="430199" cy="430200"/>
          </a:xfrm>
          <a:prstGeom prst="rect">
            <a:avLst/>
          </a:prstGeom>
          <a:blipFill>
            <a:blip r:embed="rId2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3668402" y="2019961"/>
            <a:ext cx="639719" cy="639720"/>
          </a:xfrm>
          <a:prstGeom prst="rect">
            <a:avLst/>
          </a:prstGeom>
          <a:blipFill>
            <a:blip r:embed="rId3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5861883" y="2105641"/>
            <a:ext cx="468000" cy="467999"/>
          </a:xfrm>
          <a:prstGeom prst="rect">
            <a:avLst/>
          </a:prstGeom>
          <a:blipFill>
            <a:blip r:embed="rId4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7866004" y="2005921"/>
            <a:ext cx="634679" cy="634680"/>
          </a:xfrm>
          <a:prstGeom prst="rect">
            <a:avLst/>
          </a:prstGeom>
          <a:blipFill>
            <a:blip r:embed="rId5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9993966" y="2037241"/>
            <a:ext cx="634679" cy="634680"/>
          </a:xfrm>
          <a:prstGeom prst="rect">
            <a:avLst/>
          </a:prstGeom>
          <a:blipFill>
            <a:blip r:embed="rId6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232200" y="3294002"/>
            <a:ext cx="2953081" cy="2953081"/>
          </a:xfrm>
          <a:prstGeom prst="rect">
            <a:avLst/>
          </a:prstGeom>
          <a:blipFill>
            <a:blip r:embed="rId2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3302282" y="636120"/>
            <a:ext cx="2473921" cy="2473921"/>
          </a:xfrm>
          <a:prstGeom prst="rect">
            <a:avLst/>
          </a:prstGeom>
          <a:blipFill>
            <a:blip r:embed="rId3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291240" y="932760"/>
            <a:ext cx="2831761" cy="2125440"/>
          </a:xfrm>
          <a:prstGeom prst="rect">
            <a:avLst/>
          </a:prstGeom>
          <a:blipFill>
            <a:blip r:embed="rId4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8484125" y="607680"/>
            <a:ext cx="2260800" cy="1697041"/>
          </a:xfrm>
          <a:prstGeom prst="rect">
            <a:avLst/>
          </a:prstGeom>
          <a:blipFill>
            <a:blip r:embed="rId5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5893203" y="636120"/>
            <a:ext cx="2473921" cy="2473921"/>
          </a:xfrm>
          <a:prstGeom prst="rect">
            <a:avLst/>
          </a:prstGeom>
          <a:blipFill>
            <a:blip r:embed="rId6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3302282" y="3231361"/>
            <a:ext cx="2953081" cy="2953080"/>
          </a:xfrm>
          <a:prstGeom prst="rect">
            <a:avLst/>
          </a:prstGeom>
          <a:blipFill>
            <a:blip r:embed="rId7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6444004" y="3392282"/>
            <a:ext cx="2891882" cy="2927881"/>
          </a:xfrm>
          <a:prstGeom prst="rect">
            <a:avLst/>
          </a:prstGeom>
          <a:blipFill>
            <a:blip r:embed="rId8"/>
            <a:stretch>
              <a:fillRect b="1230"/>
            </a:stretch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9402486" y="1995480"/>
            <a:ext cx="2557082" cy="2557080"/>
          </a:xfrm>
          <a:prstGeom prst="rect">
            <a:avLst/>
          </a:prstGeom>
          <a:blipFill>
            <a:blip r:embed="rId9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400" b="1">
                <a:solidFill>
                  <a:srgbClr val="C9324F"/>
                </a:solidFill>
              </a:rPr>
              <a:t>Ключевые события</a:t>
            </a:r>
            <a:endParaRPr sz="4400"/>
          </a:p>
        </p:txBody>
      </p:sp>
      <p:sp>
        <p:nvSpPr>
          <p:cNvPr id="162" name="Shape 162"/>
          <p:cNvSpPr txBox="1"/>
          <p:nvPr/>
        </p:nvSpPr>
        <p:spPr>
          <a:xfrm>
            <a:off x="275040" y="1010879"/>
            <a:ext cx="3737161" cy="3737161"/>
          </a:xfrm>
          <a:prstGeom prst="rect">
            <a:avLst/>
          </a:prstGeom>
          <a:blipFill>
            <a:blip r:embed="rId2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3805563" y="2653561"/>
            <a:ext cx="3978721" cy="3978720"/>
          </a:xfrm>
          <a:prstGeom prst="rect">
            <a:avLst/>
          </a:prstGeom>
          <a:blipFill>
            <a:blip r:embed="rId3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7784284" y="1010879"/>
            <a:ext cx="3978722" cy="2984042"/>
          </a:xfrm>
          <a:prstGeom prst="rect">
            <a:avLst/>
          </a:prstGeom>
          <a:blipFill>
            <a:blip r:embed="rId4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400" b="1">
                <a:solidFill>
                  <a:srgbClr val="C9324F"/>
                </a:solidFill>
              </a:rPr>
              <a:t>Результаты первого года обучения</a:t>
            </a:r>
            <a:endParaRPr sz="4400"/>
          </a:p>
        </p:txBody>
      </p:sp>
      <p:sp>
        <p:nvSpPr>
          <p:cNvPr id="171" name="Shape 171"/>
          <p:cNvSpPr txBox="1"/>
          <p:nvPr/>
        </p:nvSpPr>
        <p:spPr>
          <a:xfrm>
            <a:off x="412216" y="1274762"/>
            <a:ext cx="4569359" cy="2767320"/>
          </a:xfrm>
          <a:prstGeom prst="rect">
            <a:avLst/>
          </a:prstGeom>
          <a:blipFill>
            <a:blip r:embed="rId2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6474242" y="1090078"/>
            <a:ext cx="5555883" cy="3628801"/>
          </a:xfrm>
          <a:prstGeom prst="rect">
            <a:avLst/>
          </a:prstGeom>
          <a:blipFill>
            <a:blip r:embed="rId3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2841331" y="4090680"/>
            <a:ext cx="3956761" cy="2767320"/>
          </a:xfrm>
          <a:prstGeom prst="rect">
            <a:avLst/>
          </a:prstGeom>
          <a:blipFill>
            <a:blip r:embed="rId4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 idx="4294967295"/>
          </p:nvPr>
        </p:nvSpPr>
        <p:spPr>
          <a:xfrm>
            <a:off x="3420002" y="320760"/>
            <a:ext cx="7980844" cy="111924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txBody>
          <a:bodyPr lIns="0" tIns="0" rIns="0" bIns="0"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ctr">
              <a:lnSpc>
                <a:spcPct val="100000"/>
              </a:lnSpc>
              <a:buNone/>
            </a:pPr>
            <a:r>
              <a:rPr sz="4400" b="1">
                <a:solidFill>
                  <a:srgbClr val="C9324F"/>
                </a:solidFill>
              </a:rPr>
              <a:t>Перспектива реализации   проекта ЭНШ</a:t>
            </a:r>
          </a:p>
        </p:txBody>
      </p:sp>
      <p:sp>
        <p:nvSpPr>
          <p:cNvPr id="176" name="Shape 176"/>
          <p:cNvSpPr/>
          <p:nvPr/>
        </p:nvSpPr>
        <p:spPr>
          <a:xfrm>
            <a:off x="1112040" y="2390041"/>
            <a:ext cx="9327966" cy="264996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2023 — 2024 уч. год        один класс, обучающийся по проекту «Эффективная начальная школа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2024-2025 уч. год            планируется набрать один класс по проекту «Эффективная начальная школа»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7124764" y="2039761"/>
            <a:ext cx="4543202" cy="1796041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800" b="1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Создание проекта «Эффективная начальная школа» в Московской области.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142920" y="1307520"/>
            <a:ext cx="1704601" cy="38991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5000" b="0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Tahoma"/>
                <a:ea typeface="Tahoma"/>
                <a:cs typeface="Tahoma"/>
              </a:rPr>
              <a:t>2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49" name="Shape 49"/>
          <p:cNvSpPr/>
          <p:nvPr/>
        </p:nvSpPr>
        <p:spPr>
          <a:xfrm>
            <a:off x="1685881" y="1300680"/>
            <a:ext cx="1704601" cy="38991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5000" b="0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Tahoma"/>
                <a:ea typeface="Tahoma"/>
                <a:cs typeface="Tahoma"/>
              </a:rPr>
              <a:t>0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3257641" y="1300680"/>
            <a:ext cx="2447641" cy="38991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5000" b="0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Tahoma"/>
                <a:ea typeface="Tahoma"/>
                <a:cs typeface="Tahoma"/>
              </a:rPr>
              <a:t>2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3895561" y="589320"/>
            <a:ext cx="2590560" cy="38991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5000" b="0" i="0" u="none" strike="noStrike" cap="none" baseline="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Tahoma"/>
                <a:ea typeface="Tahoma"/>
                <a:cs typeface="Tahoma"/>
              </a:rPr>
              <a:t>1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4915083" y="1300680"/>
            <a:ext cx="2590561" cy="38991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5000" b="0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Tahoma"/>
                <a:ea typeface="Tahoma"/>
                <a:cs typeface="Tahoma"/>
              </a:rPr>
              <a:t>1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7115044" y="1717920"/>
            <a:ext cx="4543202" cy="118692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0" i="0" u="none" strike="noStrike" cap="none" baseline="0">
                <a:solidFill>
                  <a:srgbClr val="F8E3E7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Создание проекта «Эффективная начальная школа» в Московской области.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7115044" y="2918161"/>
            <a:ext cx="4543202" cy="118692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Реализация проекта «Эффективная начальная школа» в МБОУ «Гимназия №2»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142920" y="1307520"/>
            <a:ext cx="1704601" cy="38991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5000" b="0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Tahoma"/>
                <a:ea typeface="Tahoma"/>
                <a:cs typeface="Tahoma"/>
              </a:rPr>
              <a:t>2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1685881" y="1300680"/>
            <a:ext cx="1704601" cy="38991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5000" b="0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Tahoma"/>
                <a:ea typeface="Tahoma"/>
                <a:cs typeface="Tahoma"/>
              </a:rPr>
              <a:t>0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3257641" y="1300680"/>
            <a:ext cx="2447641" cy="38991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5000" b="0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Tahoma"/>
                <a:ea typeface="Tahoma"/>
                <a:cs typeface="Tahoma"/>
              </a:rPr>
              <a:t>2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4273922" y="589320"/>
            <a:ext cx="2726641" cy="38991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5000" b="0" i="0" u="none" strike="noStrike" cap="none" baseline="0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Tahoma"/>
                <a:ea typeface="Tahoma"/>
                <a:cs typeface="Tahoma"/>
              </a:rPr>
              <a:t>1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4962603" y="1300680"/>
            <a:ext cx="2590560" cy="3899162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5000" b="0" i="0" u="none" strike="noStrike" cap="none" baseline="0">
                <a:solidFill>
                  <a:srgbClr val="C9324F"/>
                </a:solidFill>
                <a:highlight>
                  <a:srgbClr val="000000">
                    <a:alpha val="0"/>
                  </a:srgbClr>
                </a:highlight>
                <a:latin typeface="Tahoma"/>
                <a:ea typeface="Tahoma"/>
                <a:cs typeface="Tahoma"/>
              </a:rPr>
              <a:t>2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400" b="1">
                <a:solidFill>
                  <a:srgbClr val="C9324F"/>
                </a:solidFill>
              </a:rPr>
              <a:t>Цели и задачи проекта</a:t>
            </a:r>
            <a:endParaRPr sz="4400"/>
          </a:p>
        </p:txBody>
      </p:sp>
      <p:sp>
        <p:nvSpPr>
          <p:cNvPr id="63" name="Shape 63"/>
          <p:cNvSpPr txBox="1">
            <a:spLocks noGrp="1"/>
          </p:cNvSpPr>
          <p:nvPr>
            <p:ph type="body" idx="4294967295"/>
          </p:nvPr>
        </p:nvSpPr>
        <p:spPr>
          <a:xfrm>
            <a:off x="424800" y="1515600"/>
            <a:ext cx="6103083" cy="4861082"/>
          </a:xfrm>
          <a:prstGeom prst="rect">
            <a:avLst/>
          </a:prstGeom>
        </p:spPr>
        <p:txBody>
          <a:bodyPr/>
          <a:lstStyle>
            <a:defPPr/>
            <a:lvl1pPr marL="432000" lvl="0" indent="-3240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Font typeface="StarSymbol"/>
              <a:buChar char="●"/>
              <a:defRPr sz="2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864000" lvl="1" indent="-3240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SzPts val="1500"/>
              <a:buFont typeface="StarSymbol"/>
              <a:buChar char="–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1296000" lvl="2" indent="-2880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1728000" lvl="3" indent="-216000" algn="l">
              <a:lnSpc>
                <a:spcPct val="90000"/>
              </a:lnSpc>
              <a:spcBef>
                <a:spcPts val="566"/>
              </a:spcBef>
              <a:spcAft>
                <a:spcPts val="0"/>
              </a:spcAft>
              <a:buSzPts val="1350"/>
              <a:buFont typeface="StarSymbol"/>
              <a:buChar char="–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2160001" lvl="4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2592001" lvl="5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3024001" lvl="6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3456001" lvl="7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3888001" lvl="8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>
                <a:solidFill>
                  <a:srgbClr val="C9324F"/>
                </a:solidFill>
              </a:rPr>
              <a:t>Цель:</a:t>
            </a:r>
          </a:p>
          <a:p>
            <a:pPr marL="228600" marR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t>реализация ускоренного обучения в пределах трехлетней учебной программы начального образования для учеников с высоким уровнем развития параметров дошкольной зрелости.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4294967295"/>
          </p:nvPr>
        </p:nvSpPr>
        <p:spPr>
          <a:xfrm>
            <a:off x="6885724" y="1663561"/>
            <a:ext cx="4626722" cy="4506481"/>
          </a:xfrm>
          <a:prstGeom prst="rect">
            <a:avLst/>
          </a:prstGeom>
        </p:spPr>
        <p:txBody>
          <a:bodyPr/>
          <a:lstStyle>
            <a:defPPr/>
            <a:lvl1pPr marL="432000" lvl="0" indent="-3240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Font typeface="StarSymbol"/>
              <a:buChar char="●"/>
              <a:defRPr sz="2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864000" lvl="1" indent="-3240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SzPts val="1500"/>
              <a:buFont typeface="StarSymbol"/>
              <a:buChar char="–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1296000" lvl="2" indent="-2880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1728000" lvl="3" indent="-216000" algn="l">
              <a:lnSpc>
                <a:spcPct val="90000"/>
              </a:lnSpc>
              <a:spcBef>
                <a:spcPts val="566"/>
              </a:spcBef>
              <a:spcAft>
                <a:spcPts val="0"/>
              </a:spcAft>
              <a:buSzPts val="1350"/>
              <a:buFont typeface="StarSymbol"/>
              <a:buChar char="–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2160001" lvl="4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2592001" lvl="5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3024001" lvl="6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3456001" lvl="7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3888001" lvl="8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>
                <a:solidFill>
                  <a:srgbClr val="F1C7CF"/>
                </a:solidFill>
              </a:rPr>
              <a:t>Задачи:</a:t>
            </a:r>
          </a:p>
          <a:p>
            <a:pPr marL="514440" marR="0" indent="-5144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ABAB"/>
              </a:buClr>
              <a:buFont typeface="+mn-lt"/>
              <a:buAutoNum type="arabicPeriod"/>
            </a:pPr>
            <a:r>
              <a:rPr sz="2000">
                <a:solidFill>
                  <a:srgbClr val="AFABAB"/>
                </a:solidFill>
              </a:rPr>
              <a:t>Эффективная организация образовательного времени;</a:t>
            </a:r>
          </a:p>
          <a:p>
            <a:pPr marL="514440" marR="0" indent="-5144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ABAB"/>
              </a:buClr>
              <a:buFont typeface="+mn-lt"/>
              <a:buAutoNum type="arabicPeriod"/>
            </a:pPr>
            <a:r>
              <a:rPr sz="2000">
                <a:solidFill>
                  <a:srgbClr val="AFABAB"/>
                </a:solidFill>
              </a:rPr>
              <a:t>Поддержание высокой мотивации обучающихся.</a:t>
            </a:r>
          </a:p>
          <a:p>
            <a:pPr marL="514440" marR="0" indent="-5144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ABAB"/>
              </a:buClr>
              <a:buFont typeface="+mn-lt"/>
              <a:buAutoNum type="arabicPeriod"/>
            </a:pPr>
            <a:r>
              <a:rPr sz="2000">
                <a:solidFill>
                  <a:srgbClr val="AFABAB"/>
                </a:solidFill>
              </a:rPr>
              <a:t>Индивидуальное сопровождение и поддержка талантливых детей.</a:t>
            </a:r>
          </a:p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sz="2000">
              <a:solidFill>
                <a:srgbClr val="AFABAB"/>
              </a:solidFill>
            </a:endParaRPr>
          </a:p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sz="2000">
              <a:solidFill>
                <a:srgbClr val="AFABAB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400" b="1">
                <a:solidFill>
                  <a:srgbClr val="C9324F"/>
                </a:solidFill>
              </a:rPr>
              <a:t>Цели и задачи проекта</a:t>
            </a:r>
            <a:endParaRPr sz="4400"/>
          </a:p>
        </p:txBody>
      </p:sp>
      <p:sp>
        <p:nvSpPr>
          <p:cNvPr id="67" name="Shape 67"/>
          <p:cNvSpPr txBox="1">
            <a:spLocks noGrp="1"/>
          </p:cNvSpPr>
          <p:nvPr>
            <p:ph type="body" idx="4294967295"/>
          </p:nvPr>
        </p:nvSpPr>
        <p:spPr>
          <a:xfrm>
            <a:off x="424800" y="1515600"/>
            <a:ext cx="3542762" cy="4837323"/>
          </a:xfrm>
          <a:prstGeom prst="rect">
            <a:avLst/>
          </a:prstGeom>
        </p:spPr>
        <p:txBody>
          <a:bodyPr/>
          <a:lstStyle>
            <a:defPPr/>
            <a:lvl1pPr marL="432000" lvl="0" indent="-3240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Font typeface="StarSymbol"/>
              <a:buChar char="●"/>
              <a:defRPr sz="2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864000" lvl="1" indent="-3240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SzPts val="1500"/>
              <a:buFont typeface="StarSymbol"/>
              <a:buChar char="–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1296000" lvl="2" indent="-2880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1728000" lvl="3" indent="-216000" algn="l">
              <a:lnSpc>
                <a:spcPct val="90000"/>
              </a:lnSpc>
              <a:spcBef>
                <a:spcPts val="566"/>
              </a:spcBef>
              <a:spcAft>
                <a:spcPts val="0"/>
              </a:spcAft>
              <a:buSzPts val="1350"/>
              <a:buFont typeface="StarSymbol"/>
              <a:buChar char="–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2160001" lvl="4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2592001" lvl="5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3024001" lvl="6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3456001" lvl="7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3888001" lvl="8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>
                <a:solidFill>
                  <a:srgbClr val="F1C7CF"/>
                </a:solidFill>
              </a:rPr>
              <a:t>Цель</a:t>
            </a:r>
          </a:p>
          <a:p>
            <a:pPr marL="228600" marR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ABAB"/>
              </a:buClr>
              <a:buFont typeface="Arial"/>
              <a:buChar char="•"/>
            </a:pPr>
            <a:r>
              <a:rPr sz="1900">
                <a:solidFill>
                  <a:srgbClr val="AFABAB"/>
                </a:solidFill>
              </a:rPr>
              <a:t>реализация ускоренного обучения в пределах трехлетней учебной программы начального образования для учеников с высоким уровнем развития параметров дошкольной зрелости.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5406843" y="1520281"/>
            <a:ext cx="5684043" cy="4713123"/>
          </a:xfrm>
          <a:prstGeom prst="rect">
            <a:avLst/>
          </a:prstGeom>
        </p:spPr>
        <p:txBody>
          <a:bodyPr/>
          <a:lstStyle>
            <a:defPPr/>
            <a:lvl1pPr marL="432000" lvl="0" indent="-3240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Font typeface="StarSymbol"/>
              <a:buChar char="●"/>
              <a:defRPr sz="2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864000" lvl="1" indent="-324000" algn="l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SzPts val="1500"/>
              <a:buFont typeface="StarSymbol"/>
              <a:buChar char="–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1296000" lvl="2" indent="-2880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1728000" lvl="3" indent="-216000" algn="l">
              <a:lnSpc>
                <a:spcPct val="90000"/>
              </a:lnSpc>
              <a:spcBef>
                <a:spcPts val="566"/>
              </a:spcBef>
              <a:spcAft>
                <a:spcPts val="0"/>
              </a:spcAft>
              <a:buSzPts val="1350"/>
              <a:buFont typeface="StarSymbol"/>
              <a:buChar char="–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2160001" lvl="4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2592001" lvl="5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3024001" lvl="6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3456001" lvl="7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3888001" lvl="8" indent="-216000" algn="l">
              <a:lnSpc>
                <a:spcPct val="90000"/>
              </a:lnSpc>
              <a:spcBef>
                <a:spcPts val="283"/>
              </a:spcBef>
              <a:spcAft>
                <a:spcPts val="0"/>
              </a:spcAft>
              <a:buSzPts val="900"/>
              <a:buFont typeface="StarSymbol"/>
              <a:buChar char="●"/>
              <a:defRPr sz="20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>
                <a:solidFill>
                  <a:srgbClr val="C9324F"/>
                </a:solidFill>
              </a:rPr>
              <a:t>Задачи:</a:t>
            </a:r>
          </a:p>
          <a:p>
            <a:pPr marL="514440" marR="0" indent="-5144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+mn-lt"/>
              <a:buAutoNum type="arabicPeriod"/>
            </a:pPr>
            <a:r>
              <a:t>Эффективная организация образовательного времени;</a:t>
            </a:r>
          </a:p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/>
          </a:p>
          <a:p>
            <a:pPr marL="514440" marR="0" indent="-5144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+mn-lt"/>
              <a:buAutoNum type="arabicPeriod"/>
            </a:pPr>
            <a:r>
              <a:t>Поддержание высокой мотивации обучающихся.</a:t>
            </a:r>
          </a:p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/>
          </a:p>
          <a:p>
            <a:pPr marL="514440" marR="0" indent="-5144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+mn-lt"/>
              <a:buAutoNum type="arabicPeriod"/>
            </a:pPr>
            <a:r>
              <a:t>Индивидуальное сопровождение и поддержка талантливых детей.</a:t>
            </a:r>
          </a:p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/>
          </a:p>
          <a:p>
            <a:pPr marL="0" marR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400" b="1">
                <a:solidFill>
                  <a:srgbClr val="C9324F"/>
                </a:solidFill>
              </a:rPr>
              <a:t>Проблемное обучение</a:t>
            </a:r>
            <a:endParaRPr sz="4400"/>
          </a:p>
        </p:txBody>
      </p:sp>
      <p:grpSp>
        <p:nvGrpSpPr>
          <p:cNvPr id="71" name="Shape 71"/>
          <p:cNvGrpSpPr/>
          <p:nvPr/>
        </p:nvGrpSpPr>
        <p:grpSpPr>
          <a:xfrm>
            <a:off x="3709801" y="1322640"/>
            <a:ext cx="4624923" cy="8347325"/>
            <a:chOff x="0" y="0"/>
            <a:chExt cx="4624923" cy="8347325"/>
          </a:xfrm>
        </p:grpSpPr>
        <p:sp>
          <p:nvSpPr>
            <p:cNvPr id="72" name="Shape 72"/>
            <p:cNvSpPr/>
            <p:nvPr/>
          </p:nvSpPr>
          <p:spPr>
            <a:xfrm>
              <a:off x="1804680" y="1275840"/>
              <a:ext cx="2019601" cy="983160"/>
            </a:xfrm>
            <a:custGeom>
              <a:avLst/>
              <a:gdLst>
                <a:gd name="f0" fmla="*/ 0 w 973591"/>
                <a:gd name="f1" fmla="*/ 0 h 486745"/>
                <a:gd name="f2" fmla="*/ 973591 w 973591"/>
                <a:gd name="f3" fmla="*/ 0 h 486745"/>
                <a:gd name="f4" fmla="*/ 973591 w 973591"/>
                <a:gd name="f5" fmla="*/ 486745 h 486745"/>
                <a:gd name="f6" fmla="*/ 0 w 973591"/>
                <a:gd name="f7" fmla="*/ 486745 h 486745"/>
                <a:gd name="f8" fmla="*/ 0 w 973591"/>
                <a:gd name="f9" fmla="*/ 0 h 486745"/>
                <a:gd name="f10" fmla="val w"/>
                <a:gd name="f11" fmla="val h"/>
                <a:gd name="ODFTextRectL" fmla="val 0"/>
                <a:gd name="ODFTextRectT" fmla="val 0"/>
                <a:gd name="ODFTextRectR" fmla="val f10"/>
                <a:gd name="ODFTextRectB" fmla="val f11"/>
                <a:gd name="ODFWidth" fmla="val w"/>
                <a:gd name="COTextRectL" fmla="*/ ODFTextRectL 1 ODFWidth"/>
                <a:gd name="ODFHeight" fmla="val h"/>
                <a:gd name="COTextRectT" fmla="*/ ODFTextRectT 1 ODFHeight"/>
                <a:gd name="COTextRectR" fmla="*/ ODFTextRectR 1 ODFWidth"/>
                <a:gd name="COTextRectB" fmla="*/ ODFTextRectB 1 ODFHeight"/>
                <a:gd name="ODFLeft" fmla="val l"/>
                <a:gd name="ODFTop" fmla="val t"/>
                <a:gd name="ODFRight" fmla="val r"/>
                <a:gd name="ODFBottom" fmla="val b"/>
                <a:gd name="OXMLTextRectL" fmla="*/ COTextRectL w 1"/>
                <a:gd name="OXMLTextRectT" fmla="*/ COTextRectT h 1"/>
                <a:gd name="OXMLTextRectR" fmla="*/ COTextRectR w 1"/>
                <a:gd name="OXMLTextRectB" fmla="*/ COTextRectB h 1"/>
              </a:gdLst>
              <a:ahLst/>
              <a:cxnLst/>
              <a:rect l="OXMLTextRectL" t="OXMLTextRectT" r="OXMLTextRectR" b="OXMLTextRectB"/>
              <a:pathLst>
                <a:path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square" lIns="19800" tIns="19800" rIns="19800" bIns="19800" anchor="ctr">
              <a:noAutofit/>
            </a:bodyPr>
            <a:lstStyle/>
            <a:p>
              <a:pPr marL="0" marR="0" indent="0" algn="ctr">
                <a:lnSpc>
                  <a:spcPct val="90000"/>
                </a:lnSpc>
                <a:spcBef>
                  <a:spcPts val="0"/>
                </a:spcBef>
                <a:spcAft>
                  <a:spcPts val="1085"/>
                </a:spcAft>
              </a:pPr>
              <a:r>
                <a:rPr sz="3100" b="1" i="0" u="none" strike="noStrike" cap="none" baseline="0">
                  <a:solidFill>
                    <a:srgbClr val="595959"/>
                  </a:solidFill>
                  <a:highlight>
                    <a:srgbClr val="000000">
                      <a:alpha val="0"/>
                    </a:srgbClr>
                  </a:highlight>
                  <a:latin typeface="inpin heiti"/>
                  <a:ea typeface="inpin heiti"/>
                  <a:cs typeface="inpin heiti"/>
                </a:rPr>
                <a:t> </a:t>
              </a: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794880" y="3305522"/>
              <a:ext cx="2019600" cy="983159"/>
            </a:xfrm>
            <a:custGeom>
              <a:avLst/>
              <a:gdLst>
                <a:gd name="f0" fmla="*/ 0 w 973591"/>
                <a:gd name="f1" fmla="*/ 0 h 486745"/>
                <a:gd name="f2" fmla="*/ 973591 w 973591"/>
                <a:gd name="f3" fmla="*/ 0 h 486745"/>
                <a:gd name="f4" fmla="*/ 973591 w 973591"/>
                <a:gd name="f5" fmla="*/ 486745 h 486745"/>
                <a:gd name="f6" fmla="*/ 0 w 973591"/>
                <a:gd name="f7" fmla="*/ 486745 h 486745"/>
                <a:gd name="f8" fmla="*/ 0 w 973591"/>
                <a:gd name="f9" fmla="*/ 0 h 486745"/>
                <a:gd name="f10" fmla="val w"/>
                <a:gd name="f11" fmla="val h"/>
                <a:gd name="ODFTextRectL" fmla="val 0"/>
                <a:gd name="ODFTextRectT" fmla="val 0"/>
                <a:gd name="ODFTextRectR" fmla="val f10"/>
                <a:gd name="ODFTextRectB" fmla="val f11"/>
                <a:gd name="ODFWidth" fmla="val w"/>
                <a:gd name="COTextRectL" fmla="*/ ODFTextRectL 1 ODFWidth"/>
                <a:gd name="ODFHeight" fmla="val h"/>
                <a:gd name="COTextRectT" fmla="*/ ODFTextRectT 1 ODFHeight"/>
                <a:gd name="COTextRectR" fmla="*/ ODFTextRectR 1 ODFWidth"/>
                <a:gd name="COTextRectB" fmla="*/ ODFTextRectB 1 ODFHeight"/>
                <a:gd name="ODFLeft" fmla="val l"/>
                <a:gd name="ODFTop" fmla="val t"/>
                <a:gd name="ODFRight" fmla="val r"/>
                <a:gd name="ODFBottom" fmla="val b"/>
                <a:gd name="OXMLTextRectL" fmla="*/ COTextRectL w 1"/>
                <a:gd name="OXMLTextRectT" fmla="*/ COTextRectT h 1"/>
                <a:gd name="OXMLTextRectR" fmla="*/ COTextRectR w 1"/>
                <a:gd name="OXMLTextRectB" fmla="*/ COTextRectB h 1"/>
              </a:gdLst>
              <a:ahLst/>
              <a:cxnLst/>
              <a:rect l="OXMLTextRectL" t="OXMLTextRectT" r="OXMLTextRectR" b="OXMLTextRectB"/>
              <a:pathLst>
                <a:path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square" lIns="19800" tIns="19800" rIns="19800" bIns="19800" anchor="ctr">
              <a:noAutofit/>
            </a:bodyPr>
            <a:lstStyle/>
            <a:p>
              <a:pPr marL="0" marR="0" indent="0" algn="ctr">
                <a:lnSpc>
                  <a:spcPct val="90000"/>
                </a:lnSpc>
                <a:spcBef>
                  <a:spcPts val="0"/>
                </a:spcBef>
                <a:spcAft>
                  <a:spcPts val="1085"/>
                </a:spcAft>
              </a:pPr>
              <a:r>
                <a:rPr sz="3100" b="1" i="0" u="none" strike="noStrike" cap="none" baseline="0">
                  <a:solidFill>
                    <a:srgbClr val="595959"/>
                  </a:solidFill>
                  <a:highlight>
                    <a:srgbClr val="000000">
                      <a:alpha val="0"/>
                    </a:srgbClr>
                  </a:highlight>
                  <a:latin typeface="inpin heiti"/>
                  <a:ea typeface="inpin heiti"/>
                  <a:cs typeface="inpin heiti"/>
                </a:rPr>
                <a:t> </a:t>
              </a: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794880" y="7364163"/>
              <a:ext cx="2019600" cy="983160"/>
            </a:xfrm>
            <a:custGeom>
              <a:avLst/>
              <a:gdLst>
                <a:gd name="f0" fmla="*/ 0 w 973591"/>
                <a:gd name="f1" fmla="*/ 0 h 486745"/>
                <a:gd name="f2" fmla="*/ 973591 w 973591"/>
                <a:gd name="f3" fmla="*/ 0 h 486745"/>
                <a:gd name="f4" fmla="*/ 973591 w 973591"/>
                <a:gd name="f5" fmla="*/ 486745 h 486745"/>
                <a:gd name="f6" fmla="*/ 0 w 973591"/>
                <a:gd name="f7" fmla="*/ 486745 h 486745"/>
                <a:gd name="f8" fmla="*/ 0 w 973591"/>
                <a:gd name="f9" fmla="*/ 0 h 486745"/>
                <a:gd name="f10" fmla="val w"/>
                <a:gd name="f11" fmla="val h"/>
                <a:gd name="ODFTextRectL" fmla="val 0"/>
                <a:gd name="ODFTextRectT" fmla="val 0"/>
                <a:gd name="ODFTextRectR" fmla="val f10"/>
                <a:gd name="ODFTextRectB" fmla="val f11"/>
                <a:gd name="ODFWidth" fmla="val w"/>
                <a:gd name="COTextRectL" fmla="*/ ODFTextRectL 1 ODFWidth"/>
                <a:gd name="ODFHeight" fmla="val h"/>
                <a:gd name="COTextRectT" fmla="*/ ODFTextRectT 1 ODFHeight"/>
                <a:gd name="COTextRectR" fmla="*/ ODFTextRectR 1 ODFWidth"/>
                <a:gd name="COTextRectB" fmla="*/ ODFTextRectB 1 ODFHeight"/>
                <a:gd name="ODFLeft" fmla="val l"/>
                <a:gd name="ODFTop" fmla="val t"/>
                <a:gd name="ODFRight" fmla="val r"/>
                <a:gd name="ODFBottom" fmla="val b"/>
                <a:gd name="OXMLTextRectL" fmla="*/ COTextRectL w 1"/>
                <a:gd name="OXMLTextRectT" fmla="*/ COTextRectT h 1"/>
                <a:gd name="OXMLTextRectR" fmla="*/ COTextRectR w 1"/>
                <a:gd name="OXMLTextRectB" fmla="*/ COTextRectB h 1"/>
              </a:gdLst>
              <a:ahLst/>
              <a:cxnLst/>
              <a:rect l="OXMLTextRectL" t="OXMLTextRectT" r="OXMLTextRectR" b="OXMLTextRectB"/>
              <a:pathLst>
                <a:path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square" lIns="19800" tIns="19800" rIns="19800" bIns="19800" anchor="ctr">
              <a:noAutofit/>
            </a:bodyPr>
            <a:lstStyle/>
            <a:p>
              <a:pPr marL="0" marR="0" indent="0" algn="ctr">
                <a:lnSpc>
                  <a:spcPct val="90000"/>
                </a:lnSpc>
                <a:spcBef>
                  <a:spcPts val="0"/>
                </a:spcBef>
                <a:spcAft>
                  <a:spcPts val="1085"/>
                </a:spcAft>
              </a:pPr>
              <a:r>
                <a:rPr sz="3100" b="1" i="0" u="none" strike="noStrike" cap="none" baseline="0">
                  <a:solidFill>
                    <a:srgbClr val="595959"/>
                  </a:solidFill>
                  <a:highlight>
                    <a:srgbClr val="000000">
                      <a:alpha val="0"/>
                    </a:srgbClr>
                  </a:highlight>
                  <a:latin typeface="inpin heiti"/>
                  <a:ea typeface="inpin heiti"/>
                  <a:cs typeface="inpin heiti"/>
                </a:rPr>
                <a:t> </a:t>
              </a: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  <p:grpSp>
          <p:nvGrpSpPr>
            <p:cNvPr id="75" name="Shape 75"/>
            <p:cNvGrpSpPr/>
            <p:nvPr/>
          </p:nvGrpSpPr>
          <p:grpSpPr>
            <a:xfrm>
              <a:off x="0" y="2025720"/>
              <a:ext cx="3619441" cy="3524760"/>
              <a:chOff x="0" y="0"/>
              <a:chExt cx="3619441" cy="3524760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0" y="0"/>
                <a:ext cx="3619441" cy="3524760"/>
              </a:xfrm>
              <a:prstGeom prst="leftCircularArrow">
                <a:avLst>
                  <a:gd name="adj1" fmla="val 10980"/>
                  <a:gd name="adj2" fmla="val 1142322"/>
                  <a:gd name="adj3" fmla="val 6300000"/>
                  <a:gd name="adj4" fmla="val 18900000"/>
                  <a:gd name="adj5" fmla="val 12500"/>
                </a:avLst>
              </a:prstGeom>
              <a:solidFill>
                <a:srgbClr val="A0DCF9"/>
              </a:solidFill>
              <a:ln w="12600">
                <a:noFill/>
                <a:headEnd type="none" w="med" len="med"/>
                <a:tailEnd type="none" w="med" len="med"/>
              </a:ln>
            </p:spPr>
            <p:txBody>
              <a:bodyPr wrap="square" lIns="90000" tIns="45000" rIns="90000" bIns="45000" anchor="t">
                <a:noAutofit/>
              </a:bodyPr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800" b="0" i="0" u="none" strike="noStrike" cap="none">
                  <a:latin typeface="Liberation Sans"/>
                  <a:ea typeface="Liberation Sans"/>
                  <a:cs typeface="Liberation Sans"/>
                </a:endParaRPr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1234800" y="1205280"/>
                <a:ext cx="1212120" cy="1180439"/>
              </a:xfrm>
              <a:prstGeom prst="ellipse">
                <a:avLst/>
              </a:prstGeom>
              <a:solidFill>
                <a:srgbClr val="A0DCF9"/>
              </a:solidFill>
              <a:ln w="12600">
                <a:noFill/>
                <a:headEnd type="none" w="med" len="med"/>
                <a:tailEnd type="none" w="med" len="med"/>
              </a:ln>
            </p:spPr>
            <p:txBody>
              <a:bodyPr wrap="square" lIns="90000" tIns="45000" rIns="90000" bIns="45000" anchor="ctr">
                <a:noAutofit/>
              </a:bodyPr>
              <a:lstStyle/>
              <a:p>
                <a:pPr marL="0" marR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2000" b="0" i="0" u="none" strike="noStrike" cap="none" baseline="0">
                    <a:solidFill>
                      <a:srgbClr val="FFFFFF"/>
                    </a:solidFill>
                    <a:highlight>
                      <a:srgbClr val="000000">
                        <a:alpha val="0"/>
                      </a:srgbClr>
                    </a:highlight>
                    <a:latin typeface="inpin heiti"/>
                    <a:ea typeface="inpin heiti"/>
                    <a:cs typeface="inpin heiti"/>
                  </a:rPr>
                  <a:t>2</a:t>
                </a:r>
                <a:endParaRPr sz="1800" b="0" i="0" u="none" strike="noStrike" cap="none">
                  <a:latin typeface="Liberation Sans"/>
                  <a:ea typeface="Liberation Sans"/>
                  <a:cs typeface="Liberation Sans"/>
                </a:endParaRPr>
              </a:p>
            </p:txBody>
          </p:sp>
        </p:grpSp>
        <p:grpSp>
          <p:nvGrpSpPr>
            <p:cNvPr id="78" name="Shape 78"/>
            <p:cNvGrpSpPr/>
            <p:nvPr/>
          </p:nvGrpSpPr>
          <p:grpSpPr>
            <a:xfrm>
              <a:off x="1005480" y="0"/>
              <a:ext cx="3619442" cy="3524760"/>
              <a:chOff x="0" y="0"/>
              <a:chExt cx="3619442" cy="3524760"/>
            </a:xfrm>
          </p:grpSpPr>
          <p:sp>
            <p:nvSpPr>
              <p:cNvPr id="79" name="Shape 79"/>
              <p:cNvSpPr/>
              <p:nvPr/>
            </p:nvSpPr>
            <p:spPr>
              <a:xfrm>
                <a:off x="0" y="0"/>
                <a:ext cx="3619442" cy="3524760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0800000"/>
                  <a:gd name="adj5" fmla="val 12500"/>
                </a:avLst>
              </a:prstGeom>
              <a:solidFill>
                <a:srgbClr val="DC7387"/>
              </a:solidFill>
              <a:ln w="12600">
                <a:noFill/>
                <a:headEnd type="none" w="med" len="med"/>
                <a:tailEnd type="none" w="med" len="med"/>
              </a:ln>
            </p:spPr>
            <p:txBody>
              <a:bodyPr wrap="square" lIns="90000" tIns="45000" rIns="90000" bIns="45000" anchor="t">
                <a:noAutofit/>
              </a:bodyPr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800" b="0" i="0" u="none" strike="noStrike" cap="none">
                  <a:latin typeface="Liberation Sans"/>
                  <a:ea typeface="Liberation Sans"/>
                  <a:cs typeface="Liberation Sans"/>
                </a:endParaRPr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1212840" y="1176840"/>
                <a:ext cx="1212120" cy="1180440"/>
              </a:xfrm>
              <a:prstGeom prst="ellipse">
                <a:avLst/>
              </a:prstGeom>
              <a:solidFill>
                <a:srgbClr val="DC7387"/>
              </a:solidFill>
              <a:ln w="12600">
                <a:noFill/>
                <a:headEnd type="none" w="med" len="med"/>
                <a:tailEnd type="none" w="med" len="med"/>
              </a:ln>
            </p:spPr>
            <p:txBody>
              <a:bodyPr wrap="square" lIns="90000" tIns="45000" rIns="90000" bIns="45000" anchor="ctr">
                <a:noAutofit/>
              </a:bodyPr>
              <a:lstStyle/>
              <a:p>
                <a:pPr marL="0" marR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2000" b="0" i="0" u="none" strike="noStrike" cap="none" baseline="0">
                    <a:solidFill>
                      <a:srgbClr val="FFFFFF"/>
                    </a:solidFill>
                    <a:highlight>
                      <a:srgbClr val="000000">
                        <a:alpha val="0"/>
                      </a:srgbClr>
                    </a:highlight>
                    <a:latin typeface="inpin heiti"/>
                    <a:ea typeface="inpin heiti"/>
                    <a:cs typeface="inpin heiti"/>
                  </a:rPr>
                  <a:t>1</a:t>
                </a:r>
                <a:endParaRPr sz="1800" b="0" i="0" u="none" strike="noStrike" cap="none">
                  <a:latin typeface="Liberation Sans"/>
                  <a:ea typeface="Liberation Sans"/>
                  <a:cs typeface="Liberation Sans"/>
                </a:endParaRPr>
              </a:p>
            </p:txBody>
          </p:sp>
        </p:grpSp>
      </p:grpSp>
      <p:grpSp>
        <p:nvGrpSpPr>
          <p:cNvPr id="81" name="Shape 81"/>
          <p:cNvGrpSpPr/>
          <p:nvPr/>
        </p:nvGrpSpPr>
        <p:grpSpPr>
          <a:xfrm>
            <a:off x="8214125" y="1283400"/>
            <a:ext cx="4156923" cy="1680481"/>
            <a:chOff x="0" y="0"/>
            <a:chExt cx="4156923" cy="1680481"/>
          </a:xfrm>
        </p:grpSpPr>
        <p:sp>
          <p:nvSpPr>
            <p:cNvPr id="82" name="Shape 82"/>
            <p:cNvSpPr/>
            <p:nvPr/>
          </p:nvSpPr>
          <p:spPr>
            <a:xfrm>
              <a:off x="0" y="1153080"/>
              <a:ext cx="3821402" cy="527400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square" lIns="90000" tIns="45000" rIns="90000" bIns="45000" anchor="t">
              <a:spAutoFit/>
            </a:bodyPr>
            <a:lstStyle/>
            <a:p>
              <a:pPr marL="0" marR="0" indent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inpin heiti"/>
                  <a:ea typeface="inpin heiti"/>
                  <a:cs typeface="inpin heiti"/>
                </a:rPr>
                <a:t>– это этап формулирования темы урока или вопроса для исследования.</a:t>
              </a: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>
              <a:off x="12240" y="0"/>
              <a:ext cx="4144682" cy="1113480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square" lIns="90000" tIns="45000" rIns="90000" bIns="45000" anchor="t">
              <a:spAutoFit/>
            </a:bodyPr>
            <a:lstStyle/>
            <a:p>
              <a:pPr marL="0" marR="0" indent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800" b="1" i="0" u="none" strike="noStrike" cap="none" baseline="0">
                  <a:solidFill>
                    <a:srgbClr val="595959"/>
                  </a:solidFill>
                  <a:highlight>
                    <a:srgbClr val="000000">
                      <a:alpha val="0"/>
                    </a:srgbClr>
                  </a:highlight>
                  <a:latin typeface="inpin heiti"/>
                  <a:ea typeface="inpin heiti"/>
                  <a:cs typeface="inpin heiti"/>
                </a:rPr>
                <a:t>Постановка проблемы </a:t>
              </a: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</p:grpSp>
      <p:grpSp>
        <p:nvGrpSpPr>
          <p:cNvPr id="84" name="Shape 84"/>
          <p:cNvGrpSpPr/>
          <p:nvPr/>
        </p:nvGrpSpPr>
        <p:grpSpPr>
          <a:xfrm>
            <a:off x="134640" y="3717002"/>
            <a:ext cx="3710882" cy="1113480"/>
            <a:chOff x="0" y="0"/>
            <a:chExt cx="3710882" cy="1113480"/>
          </a:xfrm>
        </p:grpSpPr>
        <p:sp>
          <p:nvSpPr>
            <p:cNvPr id="85" name="Shape 85"/>
            <p:cNvSpPr/>
            <p:nvPr/>
          </p:nvSpPr>
          <p:spPr>
            <a:xfrm>
              <a:off x="0" y="797400"/>
              <a:ext cx="3702962" cy="308519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square" lIns="90000" tIns="45000" rIns="90000" bIns="45000" anchor="t">
              <a:spAutoFit/>
            </a:bodyPr>
            <a:lstStyle/>
            <a:p>
              <a:pPr marL="0" marR="0" indent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200" b="0" i="0" u="none" strike="noStrike" cap="none" baseline="0">
                  <a:solidFill>
                    <a:srgbClr val="808080"/>
                  </a:solidFill>
                  <a:highlight>
                    <a:srgbClr val="000000">
                      <a:alpha val="0"/>
                    </a:srgbClr>
                  </a:highlight>
                  <a:latin typeface="inpin heiti"/>
                  <a:ea typeface="inpin heiti"/>
                  <a:cs typeface="inpin heiti"/>
                </a:rPr>
                <a:t>– этап формулирования нового знания.</a:t>
              </a: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  <p:sp>
          <p:nvSpPr>
            <p:cNvPr id="86" name="Shape 86"/>
            <p:cNvSpPr/>
            <p:nvPr/>
          </p:nvSpPr>
          <p:spPr>
            <a:xfrm>
              <a:off x="406800" y="0"/>
              <a:ext cx="3304081" cy="1113480"/>
            </a:xfrm>
            <a:prstGeom prst="rect">
              <a:avLst/>
            </a:prstGeom>
            <a:noFill/>
            <a:ln w="0">
              <a:noFill/>
              <a:headEnd type="none" w="med" len="med"/>
              <a:tailEnd type="none" w="med" len="med"/>
            </a:ln>
          </p:spPr>
          <p:txBody>
            <a:bodyPr wrap="square" lIns="90000" tIns="45000" rIns="90000" bIns="45000" anchor="t">
              <a:spAutoFit/>
            </a:bodyPr>
            <a:lstStyle/>
            <a:p>
              <a:pPr marL="0" marR="0" indent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800" b="1" i="0" u="none" strike="noStrike" cap="none" baseline="0">
                  <a:solidFill>
                    <a:srgbClr val="595959"/>
                  </a:solidFill>
                  <a:highlight>
                    <a:srgbClr val="000000">
                      <a:alpha val="0"/>
                    </a:srgbClr>
                  </a:highlight>
                  <a:latin typeface="inpin heiti"/>
                  <a:ea typeface="inpin heiti"/>
                  <a:cs typeface="inpin heiti"/>
                </a:rPr>
                <a:t>Поиск решения </a:t>
              </a:r>
              <a:endParaRPr sz="1800" b="0" i="0" u="none" strike="noStrike" cap="none">
                <a:latin typeface="Liberation Sans"/>
                <a:ea typeface="Liberation Sans"/>
                <a:cs typeface="Liberation San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236880" y="1982880"/>
            <a:ext cx="6271204" cy="2114281"/>
          </a:xfrm>
          <a:prstGeom prst="rect">
            <a:avLst/>
          </a:prstGeom>
          <a:blipFill>
            <a:blip r:embed="rId2"/>
            <a:stretch>
              <a:fillRect t="-70728" r="-47037" b="-508113"/>
            </a:stretch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7363084" y="1736641"/>
            <a:ext cx="3498122" cy="2794322"/>
          </a:xfrm>
          <a:prstGeom prst="rect">
            <a:avLst/>
          </a:prstGeom>
          <a:blipFill>
            <a:blip r:embed="rId3"/>
            <a:stretch>
              <a:fillRect l="-121830" t="-19702" r="-123362" b="-328766"/>
            </a:stretch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400" b="1">
                <a:solidFill>
                  <a:srgbClr val="C9324F"/>
                </a:solidFill>
              </a:rPr>
              <a:t>Три пути постановки проблемы на уроке</a:t>
            </a:r>
            <a:endParaRPr sz="4400"/>
          </a:p>
        </p:txBody>
      </p:sp>
      <p:sp>
        <p:nvSpPr>
          <p:cNvPr id="91" name="Shape 91"/>
          <p:cNvSpPr/>
          <p:nvPr/>
        </p:nvSpPr>
        <p:spPr>
          <a:xfrm>
            <a:off x="411480" y="1431000"/>
            <a:ext cx="5299923" cy="45540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u="none" strike="noStrike" cap="none" baseline="0">
                <a:solidFill>
                  <a:srgbClr val="3B3838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1. Создание проблемной ситуации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7493764" y="1342800"/>
            <a:ext cx="4810323" cy="455399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u="none" strike="noStrike" cap="none" baseline="0">
                <a:solidFill>
                  <a:srgbClr val="3B3838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2. Подводящий диалог 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618840" y="5011563"/>
            <a:ext cx="3418562" cy="821159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u="none" strike="noStrike" cap="none" baseline="0">
                <a:solidFill>
                  <a:srgbClr val="3B3838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3. Постановка учебной проблемы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4615563" y="4443482"/>
            <a:ext cx="2191680" cy="2191680"/>
          </a:xfrm>
          <a:prstGeom prst="rect">
            <a:avLst/>
          </a:prstGeom>
          <a:blipFill>
            <a:blip r:embed="rId4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 idx="4294967295"/>
          </p:nvPr>
        </p:nvSpPr>
        <p:spPr>
          <a:xfrm>
            <a:off x="3372482" y="136440"/>
            <a:ext cx="5333773" cy="905040"/>
          </a:xfrm>
          <a:prstGeom prst="rect">
            <a:avLst/>
          </a:prstGeom>
        </p:spPr>
        <p:txBody>
          <a:bodyPr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400" b="1" dirty="0" err="1">
                <a:solidFill>
                  <a:srgbClr val="C9324F"/>
                </a:solidFill>
              </a:rPr>
              <a:t>Игровые</a:t>
            </a:r>
            <a:r>
              <a:rPr sz="4400" b="1" dirty="0">
                <a:solidFill>
                  <a:srgbClr val="C9324F"/>
                </a:solidFill>
              </a:rPr>
              <a:t> </a:t>
            </a:r>
            <a:r>
              <a:rPr sz="4400" b="1" dirty="0" err="1">
                <a:solidFill>
                  <a:srgbClr val="C9324F"/>
                </a:solidFill>
              </a:rPr>
              <a:t>технологии</a:t>
            </a:r>
            <a:endParaRPr sz="4400" dirty="0"/>
          </a:p>
        </p:txBody>
      </p:sp>
      <p:sp>
        <p:nvSpPr>
          <p:cNvPr id="97" name="Shape 97"/>
          <p:cNvSpPr txBox="1"/>
          <p:nvPr/>
        </p:nvSpPr>
        <p:spPr>
          <a:xfrm>
            <a:off x="-378720" y="1252440"/>
            <a:ext cx="10923503" cy="5311443"/>
          </a:xfrm>
          <a:prstGeom prst="rect">
            <a:avLst/>
          </a:prstGeom>
          <a:blipFill>
            <a:blip r:embed="rId2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9630383" y="1041481"/>
            <a:ext cx="2332086" cy="3333906"/>
          </a:xfrm>
          <a:prstGeom prst="rect">
            <a:avLst/>
          </a:prstGeom>
          <a:blipFill>
            <a:blip r:embed="rId3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5083031" y="4813682"/>
            <a:ext cx="2332086" cy="1583756"/>
          </a:xfrm>
          <a:prstGeom prst="rect">
            <a:avLst/>
          </a:prstGeom>
          <a:blipFill>
            <a:blip r:embed="rId4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6280564" y="1042200"/>
            <a:ext cx="4423682" cy="3322082"/>
          </a:xfrm>
          <a:prstGeom prst="rect">
            <a:avLst/>
          </a:prstGeom>
          <a:blipFill>
            <a:blip r:embed="rId2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defPPr/>
            <a:lvl1pPr marL="216000" lvl="0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1pPr>
            <a:lvl2pPr marL="432000" lvl="1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2pPr>
            <a:lvl3pPr marL="648000" lvl="2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3pPr>
            <a:lvl4pPr marL="864000" lvl="3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4pPr>
            <a:lvl5pPr marL="1080000" lvl="4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5pPr>
            <a:lvl6pPr marL="1296000" lvl="5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6pPr>
            <a:lvl7pPr marL="1512000" lvl="6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7pPr>
            <a:lvl8pPr marL="1728000" lvl="7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8pPr>
            <a:lvl9pPr marL="1944000" lvl="8" indent="-216000" algn="l">
              <a:lnSpc>
                <a:spcPct val="100000"/>
              </a:lnSpc>
              <a:buSzPts val="809"/>
              <a:buFont typeface="StarSymbol"/>
              <a:buChar char="●"/>
              <a:defRPr sz="1800" b="0" i="0" u="none" strike="noStrike" cap="none" baseline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4400" b="1">
                <a:solidFill>
                  <a:srgbClr val="C9324F"/>
                </a:solidFill>
              </a:rPr>
              <a:t>Проектная деятельность</a:t>
            </a:r>
            <a:endParaRPr sz="4400"/>
          </a:p>
        </p:txBody>
      </p:sp>
      <p:sp>
        <p:nvSpPr>
          <p:cNvPr id="103" name="Shape 103"/>
          <p:cNvSpPr txBox="1"/>
          <p:nvPr/>
        </p:nvSpPr>
        <p:spPr>
          <a:xfrm>
            <a:off x="574560" y="1014840"/>
            <a:ext cx="4187161" cy="3140280"/>
          </a:xfrm>
          <a:prstGeom prst="rect">
            <a:avLst/>
          </a:prstGeom>
          <a:blipFill>
            <a:blip r:embed="rId3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x="3979802" y="2520361"/>
            <a:ext cx="2913121" cy="3884042"/>
          </a:xfrm>
          <a:prstGeom prst="rect">
            <a:avLst/>
          </a:prstGeom>
          <a:blipFill>
            <a:blip r:embed="rId4"/>
            <a:stretch/>
          </a:blipFill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 anchorCtr="1">
            <a:no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877679" y="4364282"/>
            <a:ext cx="2798641" cy="1004399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i="0" u="none" strike="noStrike" cap="none" baseline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2024г.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i="0" u="none" strike="noStrike" cap="none" baseline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Диплом III степени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i="0" u="none" strike="noStrike" cap="none" baseline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Специальный диплом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7311964" y="4541762"/>
            <a:ext cx="2986202" cy="699480"/>
          </a:xfrm>
          <a:prstGeom prst="rect">
            <a:avLst/>
          </a:prstGeom>
          <a:noFill/>
          <a:ln w="0">
            <a:noFill/>
            <a:headEnd type="none" w="med" len="med"/>
            <a:tailEnd type="none" w="med" len="med"/>
          </a:ln>
        </p:spPr>
        <p:txBody>
          <a:bodyPr wrap="square" lIns="90000" tIns="45000" rIns="90000" bIns="45000" anchor="t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i="0" u="none" strike="noStrike" cap="none" baseline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2023г.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i="0" u="none" strike="noStrike" cap="none" baseline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Calibri"/>
                <a:cs typeface="Calibri"/>
              </a:rPr>
              <a:t>Диплом II степени</a:t>
            </a:r>
            <a:endParaRPr sz="1800" b="0" i="0" u="none" strike="noStrike" cap="none">
              <a:latin typeface="Liberation Sans"/>
              <a:ea typeface="Liberation Sans"/>
              <a:cs typeface="Liberatio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wo Conten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XO Oriel"/>
        <a:ea typeface=""/>
        <a:cs typeface=""/>
      </a:majorFont>
      <a:minorFont>
        <a:latin typeface="XO Orie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63000"/>
                <a:satMod val="300000"/>
              </a:schemeClr>
            </a:gs>
            <a:gs pos="100000">
              <a:schemeClr val="phClr">
                <a:tint val="8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6350">
          <a:solidFill>
            <a:schemeClr val="phClr">
              <a:shade val="95000"/>
              <a:satMod val="105000"/>
            </a:schemeClr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60000"/>
                <a:satMod val="350000"/>
              </a:schemeClr>
            </a:gs>
            <a:gs pos="40000">
              <a:schemeClr val="phClr">
                <a:tint val="5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2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XO Oriel"/>
        <a:ea typeface=""/>
        <a:cs typeface=""/>
      </a:majorFont>
      <a:minorFont>
        <a:latin typeface="XO Orie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63000"/>
                <a:satMod val="300000"/>
              </a:schemeClr>
            </a:gs>
            <a:gs pos="100000">
              <a:schemeClr val="phClr">
                <a:tint val="8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6350">
          <a:solidFill>
            <a:schemeClr val="phClr">
              <a:shade val="95000"/>
              <a:satMod val="105000"/>
            </a:schemeClr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60000"/>
                <a:satMod val="350000"/>
              </a:schemeClr>
            </a:gs>
            <a:gs pos="40000">
              <a:schemeClr val="phClr">
                <a:tint val="5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2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Only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XO Oriel"/>
        <a:ea typeface=""/>
        <a:cs typeface=""/>
      </a:majorFont>
      <a:minorFont>
        <a:latin typeface="XO Orie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63000"/>
                <a:satMod val="300000"/>
              </a:schemeClr>
            </a:gs>
            <a:gs pos="100000">
              <a:schemeClr val="phClr">
                <a:tint val="8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6350">
          <a:solidFill>
            <a:schemeClr val="phClr">
              <a:shade val="95000"/>
              <a:satMod val="105000"/>
            </a:schemeClr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60000"/>
                <a:satMod val="350000"/>
              </a:schemeClr>
            </a:gs>
            <a:gs pos="40000">
              <a:schemeClr val="phClr">
                <a:tint val="5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2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XO Oriel"/>
        <a:ea typeface=""/>
        <a:cs typeface=""/>
      </a:majorFont>
      <a:minorFont>
        <a:latin typeface="XO Orie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63000"/>
                <a:satMod val="300000"/>
              </a:schemeClr>
            </a:gs>
            <a:gs pos="100000">
              <a:schemeClr val="phClr">
                <a:tint val="8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6350">
          <a:solidFill>
            <a:schemeClr val="phClr">
              <a:shade val="95000"/>
              <a:satMod val="105000"/>
            </a:schemeClr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60000"/>
                <a:satMod val="350000"/>
              </a:schemeClr>
            </a:gs>
            <a:gs pos="40000">
              <a:schemeClr val="phClr">
                <a:tint val="5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2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tle and Conten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XO Oriel"/>
        <a:ea typeface=""/>
        <a:cs typeface=""/>
      </a:majorFont>
      <a:minorFont>
        <a:latin typeface="XO Orie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63000"/>
                <a:satMod val="300000"/>
              </a:schemeClr>
            </a:gs>
            <a:gs pos="100000">
              <a:schemeClr val="phClr">
                <a:tint val="8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6350">
          <a:solidFill>
            <a:schemeClr val="phClr">
              <a:shade val="95000"/>
              <a:satMod val="105000"/>
            </a:schemeClr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60000"/>
                <a:satMod val="350000"/>
              </a:schemeClr>
            </a:gs>
            <a:gs pos="40000">
              <a:schemeClr val="phClr">
                <a:tint val="5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2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8</TotalTime>
  <Words>317</Words>
  <Application>Microsoft Office PowerPoint</Application>
  <DocSecurity>0</DocSecurity>
  <PresentationFormat>Широкоэкранный</PresentationFormat>
  <Paragraphs>76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29" baseType="lpstr">
      <vt:lpstr>Arial</vt:lpstr>
      <vt:lpstr>Calibri</vt:lpstr>
      <vt:lpstr>Calibri Light</vt:lpstr>
      <vt:lpstr>inpin heiti</vt:lpstr>
      <vt:lpstr>Liberation Sans</vt:lpstr>
      <vt:lpstr>Liberation Serif</vt:lpstr>
      <vt:lpstr>Monotype Corsiva</vt:lpstr>
      <vt:lpstr>StarSymbol</vt:lpstr>
      <vt:lpstr>Tahoma</vt:lpstr>
      <vt:lpstr>Two Content</vt:lpstr>
      <vt:lpstr>Title Slide</vt:lpstr>
      <vt:lpstr>Title Only</vt:lpstr>
      <vt:lpstr>Blank</vt:lpstr>
      <vt:lpstr>Title and Content</vt:lpstr>
      <vt:lpstr>Муниципальное бюджетное общеобразовательное учреждение «Гимназия №2 им. М. Грачева»</vt:lpstr>
      <vt:lpstr>Презентация PowerPoint</vt:lpstr>
      <vt:lpstr>Презентация PowerPoint</vt:lpstr>
      <vt:lpstr>Цели и задачи проекта</vt:lpstr>
      <vt:lpstr>Цели и задачи проекта</vt:lpstr>
      <vt:lpstr>Проблемное обучение</vt:lpstr>
      <vt:lpstr>Три пути постановки проблемы на уроке</vt:lpstr>
      <vt:lpstr>Игровые технологии</vt:lpstr>
      <vt:lpstr>Проектная деятельность</vt:lpstr>
      <vt:lpstr>Конкурсы муниципального уровня. «Золотое пёрышко» 2023г.</vt:lpstr>
      <vt:lpstr>Тематические недели</vt:lpstr>
      <vt:lpstr>Презентация PowerPoint</vt:lpstr>
      <vt:lpstr>Ключевые события</vt:lpstr>
      <vt:lpstr>Результаты первого года обучения</vt:lpstr>
      <vt:lpstr>Перспектива реализации   проекта ЭНШ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Эффективная начальная школа как ресурс повышения качества образования обучающихся начальной школы при реализации ООП НОО</dc:title>
  <dc:creator>User</dc:creator>
  <cp:lastModifiedBy>User</cp:lastModifiedBy>
  <cp:revision>4</cp:revision>
  <dcterms:modified xsi:type="dcterms:W3CDTF">2024-04-07T18:59:30Z</dcterms:modified>
</cp:coreProperties>
</file>