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1" r:id="rId13"/>
    <p:sldId id="273" r:id="rId14"/>
    <p:sldId id="266" r:id="rId15"/>
    <p:sldId id="274" r:id="rId16"/>
    <p:sldId id="275" r:id="rId17"/>
    <p:sldId id="276" r:id="rId18"/>
    <p:sldId id="267" r:id="rId19"/>
    <p:sldId id="268" r:id="rId20"/>
    <p:sldId id="269" r:id="rId21"/>
    <p:sldId id="27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3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7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16" y="0"/>
            <a:ext cx="9179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4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4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3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логопед</dc:creator>
  <cp:lastModifiedBy>admin</cp:lastModifiedBy>
  <cp:revision>4</cp:revision>
  <dcterms:created xsi:type="dcterms:W3CDTF">2024-04-04T04:36:31Z</dcterms:created>
  <dcterms:modified xsi:type="dcterms:W3CDTF">2024-04-05T11:32:47Z</dcterms:modified>
</cp:coreProperties>
</file>