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miro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472" y="1122363"/>
            <a:ext cx="9998528" cy="15391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начать Работу </a:t>
            </a:r>
            <a:r>
              <a:rPr lang="ru-RU" dirty="0" smtClean="0">
                <a:solidFill>
                  <a:srgbClr val="FF0000"/>
                </a:solidFill>
              </a:rPr>
              <a:t>с виртуальной доской </a:t>
            </a:r>
            <a:r>
              <a:rPr lang="en-US" dirty="0" smtClean="0">
                <a:solidFill>
                  <a:srgbClr val="FF0000"/>
                </a:solidFill>
              </a:rPr>
              <a:t>MIRO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>
                <a:solidFill>
                  <a:srgbClr val="FF0000"/>
                </a:solidFill>
              </a:rPr>
              <a:t>Шуморкина</a:t>
            </a:r>
            <a:r>
              <a:rPr lang="ru-RU" dirty="0" smtClean="0">
                <a:solidFill>
                  <a:srgbClr val="FF0000"/>
                </a:solidFill>
              </a:rPr>
              <a:t> д.с.,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Учитель английского языка</a:t>
            </a:r>
          </a:p>
          <a:p>
            <a:pPr algn="r"/>
            <a:r>
              <a:rPr lang="ru-RU" dirty="0" err="1" smtClean="0">
                <a:solidFill>
                  <a:srgbClr val="FF0000"/>
                </a:solidFill>
              </a:rPr>
              <a:t>Мбоу</a:t>
            </a:r>
            <a:r>
              <a:rPr lang="ru-RU" dirty="0" smtClean="0">
                <a:solidFill>
                  <a:srgbClr val="FF0000"/>
                </a:solidFill>
              </a:rPr>
              <a:t> «гимназия №2»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2020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65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8) </a:t>
            </a:r>
            <a:r>
              <a:rPr lang="ru-RU" dirty="0"/>
              <a:t>Сохранение созданного на доске: выбрать инструментом «рамка» нужную часть доски, затем выбрать, сохранять в виде</a:t>
            </a:r>
            <a:br>
              <a:rPr lang="ru-RU" dirty="0"/>
            </a:br>
            <a:r>
              <a:rPr lang="ru-RU" dirty="0"/>
              <a:t>рисунка или файла </a:t>
            </a:r>
            <a:r>
              <a:rPr lang="ru-RU" dirty="0" err="1"/>
              <a:t>pdf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412773"/>
            <a:ext cx="9905998" cy="40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399" y="634847"/>
            <a:ext cx="10523806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9) Отправка </a:t>
            </a:r>
            <a:r>
              <a:rPr lang="ru-RU" dirty="0"/>
              <a:t>ссылки </a:t>
            </a:r>
            <a:r>
              <a:rPr lang="ru-RU" dirty="0" smtClean="0"/>
              <a:t>– отправить </a:t>
            </a:r>
            <a:r>
              <a:rPr lang="ru-RU" dirty="0"/>
              <a:t>приглашение ученику по e-</a:t>
            </a:r>
            <a:r>
              <a:rPr lang="ru-RU" dirty="0" err="1"/>
              <a:t>mail</a:t>
            </a:r>
            <a:r>
              <a:rPr lang="ru-RU" dirty="0"/>
              <a:t> или </a:t>
            </a:r>
            <a:r>
              <a:rPr lang="ru-RU" dirty="0" smtClean="0"/>
              <a:t>ссылку </a:t>
            </a:r>
            <a:r>
              <a:rPr lang="ru-RU" dirty="0"/>
              <a:t>доску в скайпе.</a:t>
            </a:r>
            <a:br>
              <a:rPr lang="ru-RU" dirty="0"/>
            </a:br>
            <a:r>
              <a:rPr lang="ru-RU" dirty="0"/>
              <a:t>Для полноценной работы ученика должно быть выбрано «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» (иначе может только наблюдать действия учителя).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404" y="2892372"/>
            <a:ext cx="7286809" cy="37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3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10) Работа с аккаунтом. Нажав на буквы «</a:t>
            </a:r>
            <a:r>
              <a:rPr lang="ru-RU" sz="2000" dirty="0" err="1"/>
              <a:t>miro</a:t>
            </a:r>
            <a:r>
              <a:rPr lang="ru-RU" sz="2000" dirty="0"/>
              <a:t>» в левом верхнем углу, Вы перейдете в хранилище Ваших досок. Тут можно</a:t>
            </a:r>
            <a:br>
              <a:rPr lang="ru-RU" sz="2000" dirty="0"/>
            </a:br>
            <a:r>
              <a:rPr lang="ru-RU" sz="2000" dirty="0"/>
              <a:t>создавать новые доски как по шаблонам, так и без него (всего не более 5 досок).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49488"/>
            <a:ext cx="9905998" cy="42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1)Зайти на сайт </a:t>
            </a:r>
            <a:r>
              <a:rPr lang="en-US" dirty="0">
                <a:hlinkClick r:id="rId2"/>
              </a:rPr>
              <a:t>https://miro.com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,</a:t>
            </a:r>
            <a:r>
              <a:rPr lang="ru-RU" dirty="0" smtClean="0"/>
              <a:t>нажать </a:t>
            </a:r>
            <a:r>
              <a:rPr lang="en-US" dirty="0" smtClean="0"/>
              <a:t>get started </a:t>
            </a:r>
            <a:r>
              <a:rPr lang="ru-RU" dirty="0" smtClean="0"/>
              <a:t>или </a:t>
            </a:r>
            <a:r>
              <a:rPr lang="en-US" dirty="0" err="1" smtClean="0"/>
              <a:t>sighn</a:t>
            </a:r>
            <a:r>
              <a:rPr lang="en-US" dirty="0" smtClean="0"/>
              <a:t> up free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3" y="2097088"/>
            <a:ext cx="10239940" cy="45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7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ru-RU" dirty="0" smtClean="0"/>
              <a:t>Заполнить регистрационную форму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32484"/>
            <a:ext cx="9568543" cy="44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7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3) подтвердить Вашу электронную почту: в письме придет код, который надо</a:t>
            </a:r>
            <a:br>
              <a:rPr lang="ru-RU" dirty="0"/>
            </a:br>
            <a:r>
              <a:rPr lang="ru-RU" dirty="0"/>
              <a:t>вставить в окно регистрации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097088"/>
            <a:ext cx="9790111" cy="45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0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4) Указать </a:t>
            </a:r>
            <a:r>
              <a:rPr lang="ru-RU" dirty="0"/>
              <a:t>название группы (можно номер школы или Ваши инициалы) и специфику работы (учитель), продолжить.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49487"/>
            <a:ext cx="9905998" cy="41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9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5) Можно сразу отправить приглашение на доску ученикам (им тоже надо зарегистрироваться или зайти через аккаунт </a:t>
            </a:r>
            <a:r>
              <a:rPr lang="ru-RU" dirty="0" err="1"/>
              <a:t>Google</a:t>
            </a:r>
            <a:r>
              <a:rPr lang="ru-RU" dirty="0"/>
              <a:t>) или начать пользоваться самому (нажать «</a:t>
            </a:r>
            <a:r>
              <a:rPr lang="ru-RU" dirty="0" err="1"/>
              <a:t>Skip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now</a:t>
            </a:r>
            <a:r>
              <a:rPr lang="ru-RU" dirty="0"/>
              <a:t>»)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23" y="2455505"/>
            <a:ext cx="9622265" cy="44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1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6) Появляется </a:t>
            </a:r>
            <a:r>
              <a:rPr lang="ru-RU" dirty="0"/>
              <a:t>рабочее поле доски и предложение использовать готовые шаблоны. На первом этапе лучше обойтись без</a:t>
            </a:r>
            <a:br>
              <a:rPr lang="ru-RU" dirty="0"/>
            </a:br>
            <a:r>
              <a:rPr lang="ru-RU" dirty="0"/>
              <a:t>шаблонов (посмотреть потом), то есть выбрать «</a:t>
            </a:r>
            <a:r>
              <a:rPr lang="ru-RU" dirty="0" err="1"/>
              <a:t>Continue</a:t>
            </a:r>
            <a:r>
              <a:rPr lang="ru-RU" dirty="0"/>
              <a:t> </a:t>
            </a:r>
            <a:r>
              <a:rPr lang="ru-RU" dirty="0" err="1"/>
              <a:t>without</a:t>
            </a:r>
            <a:r>
              <a:rPr lang="ru-RU" dirty="0"/>
              <a:t> </a:t>
            </a:r>
            <a:r>
              <a:rPr lang="ru-RU" dirty="0" err="1"/>
              <a:t>template</a:t>
            </a:r>
            <a:r>
              <a:rPr lang="ru-RU" dirty="0"/>
              <a:t>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632419"/>
            <a:ext cx="9905998" cy="42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5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7) Справа появится предложение познакомиться с функциями доски: нажимая «</a:t>
            </a:r>
            <a:r>
              <a:rPr lang="ru-RU" dirty="0" err="1"/>
              <a:t>Next</a:t>
            </a:r>
            <a:r>
              <a:rPr lang="ru-RU" dirty="0"/>
              <a:t>», можно посмотреть некоторые</a:t>
            </a:r>
            <a:br>
              <a:rPr lang="ru-RU" dirty="0"/>
            </a:br>
            <a:r>
              <a:rPr lang="ru-RU" dirty="0"/>
              <a:t>примеры (но их мало, лучше пробовать самим все инструменты)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3253" y="2623148"/>
            <a:ext cx="4734403" cy="418206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1459" y="2657507"/>
            <a:ext cx="4569940" cy="41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4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Некоторые инструменты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стикере</a:t>
            </a:r>
            <a:r>
              <a:rPr lang="ru-RU" dirty="0"/>
              <a:t> можно писать правила и формулы, которые надо </a:t>
            </a:r>
            <a:r>
              <a:rPr lang="ru-RU" dirty="0" smtClean="0"/>
              <a:t>запомнить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892" y="2285999"/>
            <a:ext cx="1003504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38</TotalTime>
  <Words>207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Как начать Работу с виртуальной доской MIRO</vt:lpstr>
      <vt:lpstr>1)Зайти на сайт https://miro.com/ ,нажать get started или sighn up free</vt:lpstr>
      <vt:lpstr>2) Заполнить регистрационную форму</vt:lpstr>
      <vt:lpstr>3) подтвердить Вашу электронную почту: в письме придет код, который надо вставить в окно регистрации</vt:lpstr>
      <vt:lpstr>4) Указать название группы (можно номер школы или Ваши инициалы) и специфику работы (учитель), продолжить.</vt:lpstr>
      <vt:lpstr>5) Можно сразу отправить приглашение на доску ученикам (им тоже надо зарегистрироваться или зайти через аккаунт Google) или начать пользоваться самому (нажать «Skip for now»)</vt:lpstr>
      <vt:lpstr>6) Появляется рабочее поле доски и предложение использовать готовые шаблоны. На первом этапе лучше обойтись без шаблонов (посмотреть потом), то есть выбрать «Continue without template».</vt:lpstr>
      <vt:lpstr>7) Справа появится предложение познакомиться с функциями доски: нажимая «Next», можно посмотреть некоторые примеры (но их мало, лучше пробовать самим все инструменты)</vt:lpstr>
      <vt:lpstr>Некоторые инструменты На стикере можно писать правила и формулы, которые надо запомнить</vt:lpstr>
      <vt:lpstr>8) Сохранение созданного на доске: выбрать инструментом «рамка» нужную часть доски, затем выбрать, сохранять в виде рисунка или файла pdf.</vt:lpstr>
      <vt:lpstr>9) Отправка ссылки – отправить приглашение ученику по e-mail или ссылку доску в скайпе. Для полноценной работы ученика должно быть выбрано «Can edit» (иначе может только наблюдать действия учителя).</vt:lpstr>
      <vt:lpstr>10) Работа с аккаунтом. Нажав на буквы «miro» в левом верхнем углу, Вы перейдете в хранилище Ваших досок. Тут можно создавать новые доски как по шаблонам, так и без него (всего не более 5 досок).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виртуальной доской MIRO</dc:title>
  <dc:creator>shusi2009@mail.ru</dc:creator>
  <cp:lastModifiedBy>lili</cp:lastModifiedBy>
  <cp:revision>6</cp:revision>
  <dcterms:created xsi:type="dcterms:W3CDTF">2020-05-29T06:36:58Z</dcterms:created>
  <dcterms:modified xsi:type="dcterms:W3CDTF">2020-06-05T14:11:28Z</dcterms:modified>
</cp:coreProperties>
</file>