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3941-8701-4877-B355-E46B1496E09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6F22-4294-4D23-8670-97B959DE9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23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3941-8701-4877-B355-E46B1496E09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6F22-4294-4D23-8670-97B959DE9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900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3941-8701-4877-B355-E46B1496E09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6F22-4294-4D23-8670-97B959DE9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094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3941-8701-4877-B355-E46B1496E09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6F22-4294-4D23-8670-97B959DE9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94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3941-8701-4877-B355-E46B1496E09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6F22-4294-4D23-8670-97B959DE9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83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3941-8701-4877-B355-E46B1496E09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6F22-4294-4D23-8670-97B959DE9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16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3941-8701-4877-B355-E46B1496E09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6F22-4294-4D23-8670-97B959DE9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92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3941-8701-4877-B355-E46B1496E09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6F22-4294-4D23-8670-97B959DE9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679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3941-8701-4877-B355-E46B1496E09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6F22-4294-4D23-8670-97B959DE9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40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3941-8701-4877-B355-E46B1496E09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6F22-4294-4D23-8670-97B959DE9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246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3941-8701-4877-B355-E46B1496E09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6F22-4294-4D23-8670-97B959DE9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39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F3941-8701-4877-B355-E46B1496E09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66F22-4294-4D23-8670-97B959DE9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9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432" y="741405"/>
            <a:ext cx="8612659" cy="5214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1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459" y="827903"/>
            <a:ext cx="8835082" cy="5301047"/>
          </a:xfrm>
        </p:spPr>
      </p:pic>
    </p:spTree>
    <p:extLst>
      <p:ext uri="{BB962C8B-B14F-4D97-AF65-F5344CB8AC3E}">
        <p14:creationId xmlns:p14="http://schemas.microsoft.com/office/powerpoint/2010/main" val="380276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519" y="1210962"/>
            <a:ext cx="8316097" cy="4619132"/>
          </a:xfrm>
        </p:spPr>
      </p:pic>
    </p:spTree>
    <p:extLst>
      <p:ext uri="{BB962C8B-B14F-4D97-AF65-F5344CB8AC3E}">
        <p14:creationId xmlns:p14="http://schemas.microsoft.com/office/powerpoint/2010/main" val="172647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469" y="1038944"/>
            <a:ext cx="8157650" cy="5337141"/>
          </a:xfrm>
        </p:spPr>
      </p:pic>
    </p:spTree>
    <p:extLst>
      <p:ext uri="{BB962C8B-B14F-4D97-AF65-F5344CB8AC3E}">
        <p14:creationId xmlns:p14="http://schemas.microsoft.com/office/powerpoint/2010/main" val="280377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71" y="745269"/>
            <a:ext cx="10115303" cy="5213927"/>
          </a:xfrm>
        </p:spPr>
      </p:pic>
    </p:spTree>
    <p:extLst>
      <p:ext uri="{BB962C8B-B14F-4D97-AF65-F5344CB8AC3E}">
        <p14:creationId xmlns:p14="http://schemas.microsoft.com/office/powerpoint/2010/main" val="197035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431" y="1099750"/>
            <a:ext cx="7846541" cy="454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26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449" y="1099751"/>
            <a:ext cx="8229600" cy="4905633"/>
          </a:xfrm>
        </p:spPr>
      </p:pic>
    </p:spTree>
    <p:extLst>
      <p:ext uri="{BB962C8B-B14F-4D97-AF65-F5344CB8AC3E}">
        <p14:creationId xmlns:p14="http://schemas.microsoft.com/office/powerpoint/2010/main" val="264485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859" y="948809"/>
            <a:ext cx="8990935" cy="4981298"/>
          </a:xfrm>
        </p:spPr>
      </p:pic>
    </p:spTree>
    <p:extLst>
      <p:ext uri="{BB962C8B-B14F-4D97-AF65-F5344CB8AC3E}">
        <p14:creationId xmlns:p14="http://schemas.microsoft.com/office/powerpoint/2010/main" val="286812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589" y="716692"/>
            <a:ext cx="8637373" cy="512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06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608" y="1618736"/>
            <a:ext cx="7734300" cy="4559641"/>
          </a:xfrm>
        </p:spPr>
      </p:pic>
    </p:spTree>
    <p:extLst>
      <p:ext uri="{BB962C8B-B14F-4D97-AF65-F5344CB8AC3E}">
        <p14:creationId xmlns:p14="http://schemas.microsoft.com/office/powerpoint/2010/main" val="365026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567" y="1688836"/>
            <a:ext cx="8266670" cy="4532578"/>
          </a:xfrm>
        </p:spPr>
      </p:pic>
    </p:spTree>
    <p:extLst>
      <p:ext uri="{BB962C8B-B14F-4D97-AF65-F5344CB8AC3E}">
        <p14:creationId xmlns:p14="http://schemas.microsoft.com/office/powerpoint/2010/main" val="255218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665" y="815546"/>
            <a:ext cx="8847438" cy="5165124"/>
          </a:xfrm>
        </p:spPr>
      </p:pic>
    </p:spTree>
    <p:extLst>
      <p:ext uri="{BB962C8B-B14F-4D97-AF65-F5344CB8AC3E}">
        <p14:creationId xmlns:p14="http://schemas.microsoft.com/office/powerpoint/2010/main" val="158664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031" y="939114"/>
            <a:ext cx="9164342" cy="5189837"/>
          </a:xfrm>
        </p:spPr>
      </p:pic>
    </p:spTree>
    <p:extLst>
      <p:ext uri="{BB962C8B-B14F-4D97-AF65-F5344CB8AC3E}">
        <p14:creationId xmlns:p14="http://schemas.microsoft.com/office/powerpoint/2010/main" val="320270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Широкоэкранный</PresentationFormat>
  <Paragraphs>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Сичинава</dc:creator>
  <cp:lastModifiedBy>Александр Сичинава</cp:lastModifiedBy>
  <cp:revision>4</cp:revision>
  <dcterms:created xsi:type="dcterms:W3CDTF">2017-10-10T05:56:14Z</dcterms:created>
  <dcterms:modified xsi:type="dcterms:W3CDTF">2017-10-10T06:17:44Z</dcterms:modified>
</cp:coreProperties>
</file>