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3" r:id="rId6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194" y="4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0E889-D49D-48AF-B589-6604647D0648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2208D95-CC0B-432E-8A78-FF9074069CDA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Анализ больших данных</a:t>
          </a:r>
          <a:endParaRPr lang="ru-RU" sz="1600" b="1" dirty="0"/>
        </a:p>
      </dgm:t>
    </dgm:pt>
    <dgm:pt modelId="{4D4F358C-5C72-477E-B5C9-A0FB33775AE0}" type="parTrans" cxnId="{9B08C434-EA55-40EB-93D7-45F58631A189}">
      <dgm:prSet/>
      <dgm:spPr/>
      <dgm:t>
        <a:bodyPr/>
        <a:lstStyle/>
        <a:p>
          <a:endParaRPr lang="ru-RU" sz="1400"/>
        </a:p>
      </dgm:t>
    </dgm:pt>
    <dgm:pt modelId="{A0827338-652E-48F8-8A66-902A9CC1E9C3}" type="sibTrans" cxnId="{9B08C434-EA55-40EB-93D7-45F58631A189}">
      <dgm:prSet/>
      <dgm:spPr/>
      <dgm:t>
        <a:bodyPr/>
        <a:lstStyle/>
        <a:p>
          <a:endParaRPr lang="ru-RU" sz="1400"/>
        </a:p>
      </dgm:t>
    </dgm:pt>
    <dgm:pt modelId="{D8703E62-9539-439C-9194-9FCBFB95AC9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dirty="0" smtClean="0"/>
            <a:t>Итоги учебных периодов</a:t>
          </a:r>
          <a:endParaRPr lang="ru-RU" sz="1400" dirty="0"/>
        </a:p>
      </dgm:t>
    </dgm:pt>
    <dgm:pt modelId="{DFB1D8FE-E31E-49E1-989A-BEAAB95932D8}" type="parTrans" cxnId="{6DC222B2-50CB-455D-8CB7-B4A06A10F061}">
      <dgm:prSet/>
      <dgm:spPr/>
      <dgm:t>
        <a:bodyPr/>
        <a:lstStyle/>
        <a:p>
          <a:endParaRPr lang="ru-RU" sz="1400"/>
        </a:p>
      </dgm:t>
    </dgm:pt>
    <dgm:pt modelId="{3D7C64CF-F992-434D-AAF6-D936983015E5}" type="sibTrans" cxnId="{6DC222B2-50CB-455D-8CB7-B4A06A10F061}">
      <dgm:prSet/>
      <dgm:spPr/>
      <dgm:t>
        <a:bodyPr/>
        <a:lstStyle/>
        <a:p>
          <a:endParaRPr lang="ru-RU" sz="1400"/>
        </a:p>
      </dgm:t>
    </dgm:pt>
    <dgm:pt modelId="{CBFB5CCF-74CB-496B-B974-972699DEB13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dirty="0" smtClean="0"/>
            <a:t>Отчет о </a:t>
          </a:r>
          <a:r>
            <a:rPr lang="ru-RU" sz="1400" dirty="0" err="1" smtClean="0"/>
            <a:t>самообследовании</a:t>
          </a:r>
          <a:r>
            <a:rPr lang="ru-RU" sz="1400" dirty="0" smtClean="0"/>
            <a:t> и анализ работы по технологии ТАРРОС </a:t>
          </a:r>
          <a:r>
            <a:rPr lang="en-US" sz="1400" dirty="0" smtClean="0"/>
            <a:t>Landrail</a:t>
          </a:r>
          <a:endParaRPr lang="ru-RU" sz="1400" dirty="0"/>
        </a:p>
      </dgm:t>
    </dgm:pt>
    <dgm:pt modelId="{EDF360EC-5EE6-496E-BAF8-0046A1727A35}" type="parTrans" cxnId="{9A61573B-7E46-44B0-9487-FD2ECCD9C19E}">
      <dgm:prSet/>
      <dgm:spPr/>
      <dgm:t>
        <a:bodyPr/>
        <a:lstStyle/>
        <a:p>
          <a:endParaRPr lang="ru-RU" sz="1400"/>
        </a:p>
      </dgm:t>
    </dgm:pt>
    <dgm:pt modelId="{54232664-B0E3-4D4E-9A57-8179FC431CA2}" type="sibTrans" cxnId="{9A61573B-7E46-44B0-9487-FD2ECCD9C19E}">
      <dgm:prSet/>
      <dgm:spPr/>
      <dgm:t>
        <a:bodyPr/>
        <a:lstStyle/>
        <a:p>
          <a:endParaRPr lang="ru-RU" sz="1400"/>
        </a:p>
      </dgm:t>
    </dgm:pt>
    <dgm:pt modelId="{FA437D16-8E6E-4337-9266-33822ACEC65A}">
      <dgm:prSet phldrT="[Текст]" custT="1"/>
      <dgm:spPr>
        <a:solidFill>
          <a:srgbClr val="993962"/>
        </a:solidFill>
      </dgm:spPr>
      <dgm:t>
        <a:bodyPr/>
        <a:lstStyle/>
        <a:p>
          <a:r>
            <a:rPr lang="ru-RU" sz="1600" b="1" dirty="0" smtClean="0"/>
            <a:t>Освоение педагогами инновационных и современных технологий</a:t>
          </a:r>
          <a:endParaRPr lang="ru-RU" sz="1600" b="1" dirty="0"/>
        </a:p>
      </dgm:t>
    </dgm:pt>
    <dgm:pt modelId="{72AF05C3-345E-4033-A531-89258C0DD36E}" type="parTrans" cxnId="{C8A0B880-FEFF-4C73-A000-A14085728F0A}">
      <dgm:prSet/>
      <dgm:spPr/>
      <dgm:t>
        <a:bodyPr/>
        <a:lstStyle/>
        <a:p>
          <a:endParaRPr lang="ru-RU" sz="1400"/>
        </a:p>
      </dgm:t>
    </dgm:pt>
    <dgm:pt modelId="{29E0B036-FB8B-4C3B-ACA1-42C55D68F395}" type="sibTrans" cxnId="{C8A0B880-FEFF-4C73-A000-A14085728F0A}">
      <dgm:prSet/>
      <dgm:spPr/>
      <dgm:t>
        <a:bodyPr/>
        <a:lstStyle/>
        <a:p>
          <a:endParaRPr lang="ru-RU" sz="1400"/>
        </a:p>
      </dgm:t>
    </dgm:pt>
    <dgm:pt modelId="{34DB11CE-95AE-4042-A4EF-3A13B66560BD}">
      <dgm:prSet phldrT="[Текст]" custT="1"/>
      <dgm:spPr>
        <a:solidFill>
          <a:srgbClr val="993962"/>
        </a:solidFill>
      </dgm:spPr>
      <dgm:t>
        <a:bodyPr/>
        <a:lstStyle/>
        <a:p>
          <a:r>
            <a:rPr lang="ru-RU" sz="1400" dirty="0" smtClean="0"/>
            <a:t>Муниципальные </a:t>
          </a:r>
          <a:r>
            <a:rPr lang="ru-RU" sz="1400" dirty="0" err="1" smtClean="0"/>
            <a:t>стажировочные</a:t>
          </a:r>
          <a:r>
            <a:rPr lang="ru-RU" sz="1400" dirty="0" smtClean="0"/>
            <a:t> площадки: «Современный урок учителя математики», «Формирование и развитие навыка смыслового чтения»</a:t>
          </a:r>
          <a:endParaRPr lang="ru-RU" sz="1400" dirty="0"/>
        </a:p>
      </dgm:t>
    </dgm:pt>
    <dgm:pt modelId="{12506362-6FEF-4E84-8EFA-8C093B36830B}" type="parTrans" cxnId="{02F3D2EA-4F61-4A38-9DC5-275AC6DCFE24}">
      <dgm:prSet/>
      <dgm:spPr/>
      <dgm:t>
        <a:bodyPr/>
        <a:lstStyle/>
        <a:p>
          <a:endParaRPr lang="ru-RU" sz="1400"/>
        </a:p>
      </dgm:t>
    </dgm:pt>
    <dgm:pt modelId="{D34A0277-9C52-4FC3-AB16-DBA2B86EF5A4}" type="sibTrans" cxnId="{02F3D2EA-4F61-4A38-9DC5-275AC6DCFE24}">
      <dgm:prSet/>
      <dgm:spPr/>
      <dgm:t>
        <a:bodyPr/>
        <a:lstStyle/>
        <a:p>
          <a:endParaRPr lang="ru-RU" sz="1400"/>
        </a:p>
      </dgm:t>
    </dgm:pt>
    <dgm:pt modelId="{A80CC33F-14B5-4B2B-A68F-13E3953D2CF2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Проектирование от образа будущего</a:t>
          </a:r>
          <a:endParaRPr lang="ru-RU" sz="1600" b="1" dirty="0"/>
        </a:p>
      </dgm:t>
    </dgm:pt>
    <dgm:pt modelId="{16D89339-8A24-45D0-8E2E-949BF238520B}" type="parTrans" cxnId="{392D3119-E79E-46B7-81C8-3A96349B32A6}">
      <dgm:prSet/>
      <dgm:spPr/>
      <dgm:t>
        <a:bodyPr/>
        <a:lstStyle/>
        <a:p>
          <a:endParaRPr lang="ru-RU" sz="1400"/>
        </a:p>
      </dgm:t>
    </dgm:pt>
    <dgm:pt modelId="{86D34EB1-B8B9-4ECF-A4D5-BCB0630559F9}" type="sibTrans" cxnId="{392D3119-E79E-46B7-81C8-3A96349B32A6}">
      <dgm:prSet/>
      <dgm:spPr/>
      <dgm:t>
        <a:bodyPr/>
        <a:lstStyle/>
        <a:p>
          <a:endParaRPr lang="ru-RU" sz="1400"/>
        </a:p>
      </dgm:t>
    </dgm:pt>
    <dgm:pt modelId="{5D54EE49-D88D-43C3-99B4-A07A702EA6A9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/>
            <a:t>Программа развития</a:t>
          </a:r>
          <a:endParaRPr lang="ru-RU" sz="1400" dirty="0"/>
        </a:p>
      </dgm:t>
    </dgm:pt>
    <dgm:pt modelId="{31EA957A-AA74-45DC-999F-D52F1381F4EB}" type="parTrans" cxnId="{6B18191E-CC5F-4F4E-BAD7-106BDE30461E}">
      <dgm:prSet/>
      <dgm:spPr/>
      <dgm:t>
        <a:bodyPr/>
        <a:lstStyle/>
        <a:p>
          <a:endParaRPr lang="ru-RU" sz="1400"/>
        </a:p>
      </dgm:t>
    </dgm:pt>
    <dgm:pt modelId="{E25D5ADE-9CA4-478D-B6E9-73E8280F961A}" type="sibTrans" cxnId="{6B18191E-CC5F-4F4E-BAD7-106BDE30461E}">
      <dgm:prSet/>
      <dgm:spPr/>
      <dgm:t>
        <a:bodyPr/>
        <a:lstStyle/>
        <a:p>
          <a:endParaRPr lang="ru-RU" sz="1400"/>
        </a:p>
      </dgm:t>
    </dgm:pt>
    <dgm:pt modelId="{5FEE3F2C-ED0A-476F-86BE-B137266470B7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/>
            <a:t>Совместное проектирование всех участников образовательных отношений</a:t>
          </a:r>
          <a:endParaRPr lang="ru-RU" sz="1400" dirty="0"/>
        </a:p>
      </dgm:t>
    </dgm:pt>
    <dgm:pt modelId="{E547BEDD-E743-4621-8E04-09BED1470344}" type="parTrans" cxnId="{AF17109F-AC5D-4FDD-9E50-64C6EE76EA4C}">
      <dgm:prSet/>
      <dgm:spPr/>
      <dgm:t>
        <a:bodyPr/>
        <a:lstStyle/>
        <a:p>
          <a:endParaRPr lang="ru-RU" sz="1400"/>
        </a:p>
      </dgm:t>
    </dgm:pt>
    <dgm:pt modelId="{E8FD9179-D7BE-4C09-B8B1-FF1CC63783BB}" type="sibTrans" cxnId="{AF17109F-AC5D-4FDD-9E50-64C6EE76EA4C}">
      <dgm:prSet/>
      <dgm:spPr/>
      <dgm:t>
        <a:bodyPr/>
        <a:lstStyle/>
        <a:p>
          <a:endParaRPr lang="ru-RU" sz="1400"/>
        </a:p>
      </dgm:t>
    </dgm:pt>
    <dgm:pt modelId="{6539B01C-70FE-45EE-BA91-BDB20C91BC9B}">
      <dgm:prSet phldrT="[Текст]" custT="1"/>
      <dgm:spPr>
        <a:solidFill>
          <a:srgbClr val="993962"/>
        </a:solidFill>
      </dgm:spPr>
      <dgm:t>
        <a:bodyPr/>
        <a:lstStyle/>
        <a:p>
          <a:endParaRPr lang="ru-RU" sz="1400" dirty="0"/>
        </a:p>
      </dgm:t>
    </dgm:pt>
    <dgm:pt modelId="{FA3EE478-CE1E-4C1C-9072-B9A90F70D2C1}" type="parTrans" cxnId="{1AC528C9-AE69-4200-B142-80138C4B10B7}">
      <dgm:prSet/>
      <dgm:spPr/>
      <dgm:t>
        <a:bodyPr/>
        <a:lstStyle/>
        <a:p>
          <a:endParaRPr lang="ru-RU" sz="1400"/>
        </a:p>
      </dgm:t>
    </dgm:pt>
    <dgm:pt modelId="{B48E2C7A-64D9-4D9C-9507-E3CA04D3FFF7}" type="sibTrans" cxnId="{1AC528C9-AE69-4200-B142-80138C4B10B7}">
      <dgm:prSet/>
      <dgm:spPr/>
      <dgm:t>
        <a:bodyPr/>
        <a:lstStyle/>
        <a:p>
          <a:endParaRPr lang="ru-RU" sz="1400"/>
        </a:p>
      </dgm:t>
    </dgm:pt>
    <dgm:pt modelId="{9B0C2AEC-FDE7-4805-86FB-1A0FFC09628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dirty="0" smtClean="0"/>
            <a:t>Система распределения  педагогам стимулирующих выплат</a:t>
          </a:r>
          <a:endParaRPr lang="ru-RU" sz="1400" dirty="0"/>
        </a:p>
      </dgm:t>
    </dgm:pt>
    <dgm:pt modelId="{E16ED4EA-B12B-4957-82AB-B3152D58D814}" type="parTrans" cxnId="{A66B87B2-F88C-463E-B21C-D0C5C5CF4547}">
      <dgm:prSet/>
      <dgm:spPr/>
      <dgm:t>
        <a:bodyPr/>
        <a:lstStyle/>
        <a:p>
          <a:endParaRPr lang="ru-RU" sz="1400"/>
        </a:p>
      </dgm:t>
    </dgm:pt>
    <dgm:pt modelId="{6D60B358-000C-4232-B8D4-935D6A5AA467}" type="sibTrans" cxnId="{A66B87B2-F88C-463E-B21C-D0C5C5CF4547}">
      <dgm:prSet/>
      <dgm:spPr/>
      <dgm:t>
        <a:bodyPr/>
        <a:lstStyle/>
        <a:p>
          <a:endParaRPr lang="ru-RU" sz="1400"/>
        </a:p>
      </dgm:t>
    </dgm:pt>
    <dgm:pt modelId="{38DA4C3E-CA2A-46E9-B9D4-43491A556C0F}">
      <dgm:prSet phldrT="[Текст]" custT="1"/>
      <dgm:spPr>
        <a:solidFill>
          <a:srgbClr val="993962"/>
        </a:solidFill>
      </dgm:spPr>
      <dgm:t>
        <a:bodyPr/>
        <a:lstStyle/>
        <a:p>
          <a:r>
            <a:rPr lang="ru-RU" sz="1400" dirty="0" smtClean="0"/>
            <a:t>Тренинг «Учитель и проблемы с дисциплиной»</a:t>
          </a:r>
          <a:endParaRPr lang="ru-RU" sz="1400" dirty="0"/>
        </a:p>
      </dgm:t>
    </dgm:pt>
    <dgm:pt modelId="{93BA4522-48DD-46B7-A1C9-E011F32DAC39}" type="parTrans" cxnId="{A312BAF7-922A-431D-8E0C-D69C2637CE9B}">
      <dgm:prSet/>
      <dgm:spPr/>
      <dgm:t>
        <a:bodyPr/>
        <a:lstStyle/>
        <a:p>
          <a:endParaRPr lang="ru-RU" sz="1400"/>
        </a:p>
      </dgm:t>
    </dgm:pt>
    <dgm:pt modelId="{CE9CFB77-446F-4DE6-8077-854705A57234}" type="sibTrans" cxnId="{A312BAF7-922A-431D-8E0C-D69C2637CE9B}">
      <dgm:prSet/>
      <dgm:spPr/>
      <dgm:t>
        <a:bodyPr/>
        <a:lstStyle/>
        <a:p>
          <a:endParaRPr lang="ru-RU" sz="1400"/>
        </a:p>
      </dgm:t>
    </dgm:pt>
    <dgm:pt modelId="{01E38D5E-4377-47E0-91BC-85CC98ADA9CA}">
      <dgm:prSet phldrT="[Текст]" custT="1"/>
      <dgm:spPr>
        <a:solidFill>
          <a:srgbClr val="993962"/>
        </a:solidFill>
      </dgm:spPr>
      <dgm:t>
        <a:bodyPr/>
        <a:lstStyle/>
        <a:p>
          <a:r>
            <a:rPr lang="ru-RU" sz="1400" dirty="0" smtClean="0"/>
            <a:t> Семинар-тренинг «Как мотивировать подростков»</a:t>
          </a:r>
          <a:endParaRPr lang="ru-RU" sz="1400" dirty="0"/>
        </a:p>
      </dgm:t>
    </dgm:pt>
    <dgm:pt modelId="{0A544AA8-275D-463E-BFB8-3E198EF62BDF}" type="parTrans" cxnId="{C0706BB4-02C0-4B70-99DB-65C3FF6FF53F}">
      <dgm:prSet/>
      <dgm:spPr/>
      <dgm:t>
        <a:bodyPr/>
        <a:lstStyle/>
        <a:p>
          <a:endParaRPr lang="ru-RU" sz="1400"/>
        </a:p>
      </dgm:t>
    </dgm:pt>
    <dgm:pt modelId="{D006DC33-C29F-4B58-AD96-9CB895D16A56}" type="sibTrans" cxnId="{C0706BB4-02C0-4B70-99DB-65C3FF6FF53F}">
      <dgm:prSet/>
      <dgm:spPr/>
      <dgm:t>
        <a:bodyPr/>
        <a:lstStyle/>
        <a:p>
          <a:endParaRPr lang="ru-RU" sz="1400"/>
        </a:p>
      </dgm:t>
    </dgm:pt>
    <dgm:pt modelId="{51858FA5-83A6-4448-BA9F-CAC2E873B55A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dirty="0" smtClean="0"/>
            <a:t>Публичный доклад в формате видео</a:t>
          </a:r>
          <a:endParaRPr lang="ru-RU" sz="1400" dirty="0"/>
        </a:p>
      </dgm:t>
    </dgm:pt>
    <dgm:pt modelId="{35686464-EB14-4232-94B0-09C2D10AAC96}" type="parTrans" cxnId="{14F6324C-916F-4A24-A413-7EFD4FB08349}">
      <dgm:prSet/>
      <dgm:spPr/>
      <dgm:t>
        <a:bodyPr/>
        <a:lstStyle/>
        <a:p>
          <a:endParaRPr lang="ru-RU"/>
        </a:p>
      </dgm:t>
    </dgm:pt>
    <dgm:pt modelId="{233BD0F4-BCA7-4F9D-B1CE-91BEB5E0AA12}" type="sibTrans" cxnId="{14F6324C-916F-4A24-A413-7EFD4FB08349}">
      <dgm:prSet/>
      <dgm:spPr/>
      <dgm:t>
        <a:bodyPr/>
        <a:lstStyle/>
        <a:p>
          <a:endParaRPr lang="ru-RU"/>
        </a:p>
      </dgm:t>
    </dgm:pt>
    <dgm:pt modelId="{DFF7B7A5-8CC8-4739-AB5B-C1F67E27084F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/>
            <a:t>Педагогические советы</a:t>
          </a:r>
          <a:endParaRPr lang="ru-RU" sz="1400" dirty="0"/>
        </a:p>
      </dgm:t>
    </dgm:pt>
    <dgm:pt modelId="{03D0E4DA-F523-4B21-A43B-D2F048302692}" type="parTrans" cxnId="{ED253E08-76A0-4646-B641-1E5D84F06CE3}">
      <dgm:prSet/>
      <dgm:spPr/>
      <dgm:t>
        <a:bodyPr/>
        <a:lstStyle/>
        <a:p>
          <a:endParaRPr lang="ru-RU"/>
        </a:p>
      </dgm:t>
    </dgm:pt>
    <dgm:pt modelId="{35AEB1BC-596D-434B-868C-4F107CDA889D}" type="sibTrans" cxnId="{ED253E08-76A0-4646-B641-1E5D84F06CE3}">
      <dgm:prSet/>
      <dgm:spPr/>
      <dgm:t>
        <a:bodyPr/>
        <a:lstStyle/>
        <a:p>
          <a:endParaRPr lang="ru-RU"/>
        </a:p>
      </dgm:t>
    </dgm:pt>
    <dgm:pt modelId="{C05CFD5A-4F3D-4B12-A839-601F10E4AEFB}" type="pres">
      <dgm:prSet presAssocID="{63B0E889-D49D-48AF-B589-6604647D06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557DDE-1ED4-468F-8D33-D0692F86989B}" type="pres">
      <dgm:prSet presAssocID="{92208D95-CC0B-432E-8A78-FF9074069CD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78793-8E5C-42A6-B59B-B48807C81956}" type="pres">
      <dgm:prSet presAssocID="{A0827338-652E-48F8-8A66-902A9CC1E9C3}" presName="sibTrans" presStyleCnt="0"/>
      <dgm:spPr/>
    </dgm:pt>
    <dgm:pt modelId="{1D0B643C-B487-4CA4-828C-42ECF79236F6}" type="pres">
      <dgm:prSet presAssocID="{FA437D16-8E6E-4337-9266-33822ACEC65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62F8D-9737-42EC-96BB-67568F9112F7}" type="pres">
      <dgm:prSet presAssocID="{29E0B036-FB8B-4C3B-ACA1-42C55D68F395}" presName="sibTrans" presStyleCnt="0"/>
      <dgm:spPr/>
    </dgm:pt>
    <dgm:pt modelId="{D94C4D2B-1904-4268-AEDE-BD9629C4D05A}" type="pres">
      <dgm:prSet presAssocID="{A80CC33F-14B5-4B2B-A68F-13E3953D2CF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08C434-EA55-40EB-93D7-45F58631A189}" srcId="{63B0E889-D49D-48AF-B589-6604647D0648}" destId="{92208D95-CC0B-432E-8A78-FF9074069CDA}" srcOrd="0" destOrd="0" parTransId="{4D4F358C-5C72-477E-B5C9-A0FB33775AE0}" sibTransId="{A0827338-652E-48F8-8A66-902A9CC1E9C3}"/>
    <dgm:cxn modelId="{C8A0B880-FEFF-4C73-A000-A14085728F0A}" srcId="{63B0E889-D49D-48AF-B589-6604647D0648}" destId="{FA437D16-8E6E-4337-9266-33822ACEC65A}" srcOrd="1" destOrd="0" parTransId="{72AF05C3-345E-4033-A531-89258C0DD36E}" sibTransId="{29E0B036-FB8B-4C3B-ACA1-42C55D68F395}"/>
    <dgm:cxn modelId="{E99F7606-0119-4FE0-9A23-B4A5F2ABA9A6}" type="presOf" srcId="{9B0C2AEC-FDE7-4805-86FB-1A0FFC09628E}" destId="{01557DDE-1ED4-468F-8D33-D0692F86989B}" srcOrd="0" destOrd="4" presId="urn:microsoft.com/office/officeart/2005/8/layout/hList6"/>
    <dgm:cxn modelId="{8A64A07E-8533-47CF-AF5D-7369E8219712}" type="presOf" srcId="{5FEE3F2C-ED0A-476F-86BE-B137266470B7}" destId="{D94C4D2B-1904-4268-AEDE-BD9629C4D05A}" srcOrd="0" destOrd="3" presId="urn:microsoft.com/office/officeart/2005/8/layout/hList6"/>
    <dgm:cxn modelId="{E4FE4383-A73B-4237-A09C-AE84553D8B63}" type="presOf" srcId="{CBFB5CCF-74CB-496B-B974-972699DEB13E}" destId="{01557DDE-1ED4-468F-8D33-D0692F86989B}" srcOrd="0" destOrd="2" presId="urn:microsoft.com/office/officeart/2005/8/layout/hList6"/>
    <dgm:cxn modelId="{56D2A68F-CB27-43C2-84F3-944A2F86E51C}" type="presOf" srcId="{01E38D5E-4377-47E0-91BC-85CC98ADA9CA}" destId="{1D0B643C-B487-4CA4-828C-42ECF79236F6}" srcOrd="0" destOrd="2" presId="urn:microsoft.com/office/officeart/2005/8/layout/hList6"/>
    <dgm:cxn modelId="{BE3E80C9-CEFC-44E2-B812-E00777DD875F}" type="presOf" srcId="{5D54EE49-D88D-43C3-99B4-A07A702EA6A9}" destId="{D94C4D2B-1904-4268-AEDE-BD9629C4D05A}" srcOrd="0" destOrd="2" presId="urn:microsoft.com/office/officeart/2005/8/layout/hList6"/>
    <dgm:cxn modelId="{1AC528C9-AE69-4200-B142-80138C4B10B7}" srcId="{FA437D16-8E6E-4337-9266-33822ACEC65A}" destId="{6539B01C-70FE-45EE-BA91-BDB20C91BC9B}" srcOrd="3" destOrd="0" parTransId="{FA3EE478-CE1E-4C1C-9072-B9A90F70D2C1}" sibTransId="{B48E2C7A-64D9-4D9C-9507-E3CA04D3FFF7}"/>
    <dgm:cxn modelId="{6DC222B2-50CB-455D-8CB7-B4A06A10F061}" srcId="{92208D95-CC0B-432E-8A78-FF9074069CDA}" destId="{D8703E62-9539-439C-9194-9FCBFB95AC92}" srcOrd="0" destOrd="0" parTransId="{DFB1D8FE-E31E-49E1-989A-BEAAB95932D8}" sibTransId="{3D7C64CF-F992-434D-AAF6-D936983015E5}"/>
    <dgm:cxn modelId="{EFA38803-6B6C-4497-A130-4097026F8795}" type="presOf" srcId="{A80CC33F-14B5-4B2B-A68F-13E3953D2CF2}" destId="{D94C4D2B-1904-4268-AEDE-BD9629C4D05A}" srcOrd="0" destOrd="0" presId="urn:microsoft.com/office/officeart/2005/8/layout/hList6"/>
    <dgm:cxn modelId="{A312BAF7-922A-431D-8E0C-D69C2637CE9B}" srcId="{FA437D16-8E6E-4337-9266-33822ACEC65A}" destId="{38DA4C3E-CA2A-46E9-B9D4-43491A556C0F}" srcOrd="2" destOrd="0" parTransId="{93BA4522-48DD-46B7-A1C9-E011F32DAC39}" sibTransId="{CE9CFB77-446F-4DE6-8077-854705A57234}"/>
    <dgm:cxn modelId="{E374B187-E855-4D9B-862F-964AAE4F46D0}" type="presOf" srcId="{92208D95-CC0B-432E-8A78-FF9074069CDA}" destId="{01557DDE-1ED4-468F-8D33-D0692F86989B}" srcOrd="0" destOrd="0" presId="urn:microsoft.com/office/officeart/2005/8/layout/hList6"/>
    <dgm:cxn modelId="{BD5C50CF-CE01-4C18-B623-A176A4C05CC7}" type="presOf" srcId="{D8703E62-9539-439C-9194-9FCBFB95AC92}" destId="{01557DDE-1ED4-468F-8D33-D0692F86989B}" srcOrd="0" destOrd="1" presId="urn:microsoft.com/office/officeart/2005/8/layout/hList6"/>
    <dgm:cxn modelId="{C07E59C7-0254-4A04-8440-EEAAA1ECF188}" type="presOf" srcId="{51858FA5-83A6-4448-BA9F-CAC2E873B55A}" destId="{01557DDE-1ED4-468F-8D33-D0692F86989B}" srcOrd="0" destOrd="3" presId="urn:microsoft.com/office/officeart/2005/8/layout/hList6"/>
    <dgm:cxn modelId="{918754D0-92CC-4F26-90B4-2EB86EC009F2}" type="presOf" srcId="{63B0E889-D49D-48AF-B589-6604647D0648}" destId="{C05CFD5A-4F3D-4B12-A839-601F10E4AEFB}" srcOrd="0" destOrd="0" presId="urn:microsoft.com/office/officeart/2005/8/layout/hList6"/>
    <dgm:cxn modelId="{AF17109F-AC5D-4FDD-9E50-64C6EE76EA4C}" srcId="{A80CC33F-14B5-4B2B-A68F-13E3953D2CF2}" destId="{5FEE3F2C-ED0A-476F-86BE-B137266470B7}" srcOrd="2" destOrd="0" parTransId="{E547BEDD-E743-4621-8E04-09BED1470344}" sibTransId="{E8FD9179-D7BE-4C09-B8B1-FF1CC63783BB}"/>
    <dgm:cxn modelId="{B31A89A4-D21F-4E9C-84EA-49DE607493C8}" type="presOf" srcId="{6539B01C-70FE-45EE-BA91-BDB20C91BC9B}" destId="{1D0B643C-B487-4CA4-828C-42ECF79236F6}" srcOrd="0" destOrd="4" presId="urn:microsoft.com/office/officeart/2005/8/layout/hList6"/>
    <dgm:cxn modelId="{14F6324C-916F-4A24-A413-7EFD4FB08349}" srcId="{92208D95-CC0B-432E-8A78-FF9074069CDA}" destId="{51858FA5-83A6-4448-BA9F-CAC2E873B55A}" srcOrd="2" destOrd="0" parTransId="{35686464-EB14-4232-94B0-09C2D10AAC96}" sibTransId="{233BD0F4-BCA7-4F9D-B1CE-91BEB5E0AA12}"/>
    <dgm:cxn modelId="{ED253E08-76A0-4646-B641-1E5D84F06CE3}" srcId="{A80CC33F-14B5-4B2B-A68F-13E3953D2CF2}" destId="{DFF7B7A5-8CC8-4739-AB5B-C1F67E27084F}" srcOrd="0" destOrd="0" parTransId="{03D0E4DA-F523-4B21-A43B-D2F048302692}" sibTransId="{35AEB1BC-596D-434B-868C-4F107CDA889D}"/>
    <dgm:cxn modelId="{9A61573B-7E46-44B0-9487-FD2ECCD9C19E}" srcId="{92208D95-CC0B-432E-8A78-FF9074069CDA}" destId="{CBFB5CCF-74CB-496B-B974-972699DEB13E}" srcOrd="1" destOrd="0" parTransId="{EDF360EC-5EE6-496E-BAF8-0046A1727A35}" sibTransId="{54232664-B0E3-4D4E-9A57-8179FC431CA2}"/>
    <dgm:cxn modelId="{AF727532-CE0F-47BF-BDDE-30E43E1A21E6}" type="presOf" srcId="{38DA4C3E-CA2A-46E9-B9D4-43491A556C0F}" destId="{1D0B643C-B487-4CA4-828C-42ECF79236F6}" srcOrd="0" destOrd="3" presId="urn:microsoft.com/office/officeart/2005/8/layout/hList6"/>
    <dgm:cxn modelId="{BB867ED6-261C-4C6C-993D-60856AE52C80}" type="presOf" srcId="{DFF7B7A5-8CC8-4739-AB5B-C1F67E27084F}" destId="{D94C4D2B-1904-4268-AEDE-BD9629C4D05A}" srcOrd="0" destOrd="1" presId="urn:microsoft.com/office/officeart/2005/8/layout/hList6"/>
    <dgm:cxn modelId="{6B18191E-CC5F-4F4E-BAD7-106BDE30461E}" srcId="{A80CC33F-14B5-4B2B-A68F-13E3953D2CF2}" destId="{5D54EE49-D88D-43C3-99B4-A07A702EA6A9}" srcOrd="1" destOrd="0" parTransId="{31EA957A-AA74-45DC-999F-D52F1381F4EB}" sibTransId="{E25D5ADE-9CA4-478D-B6E9-73E8280F961A}"/>
    <dgm:cxn modelId="{392D3119-E79E-46B7-81C8-3A96349B32A6}" srcId="{63B0E889-D49D-48AF-B589-6604647D0648}" destId="{A80CC33F-14B5-4B2B-A68F-13E3953D2CF2}" srcOrd="2" destOrd="0" parTransId="{16D89339-8A24-45D0-8E2E-949BF238520B}" sibTransId="{86D34EB1-B8B9-4ECF-A4D5-BCB0630559F9}"/>
    <dgm:cxn modelId="{02F3D2EA-4F61-4A38-9DC5-275AC6DCFE24}" srcId="{FA437D16-8E6E-4337-9266-33822ACEC65A}" destId="{34DB11CE-95AE-4042-A4EF-3A13B66560BD}" srcOrd="0" destOrd="0" parTransId="{12506362-6FEF-4E84-8EFA-8C093B36830B}" sibTransId="{D34A0277-9C52-4FC3-AB16-DBA2B86EF5A4}"/>
    <dgm:cxn modelId="{9E294722-A3BE-4B4B-BAEC-F5D057577F36}" type="presOf" srcId="{34DB11CE-95AE-4042-A4EF-3A13B66560BD}" destId="{1D0B643C-B487-4CA4-828C-42ECF79236F6}" srcOrd="0" destOrd="1" presId="urn:microsoft.com/office/officeart/2005/8/layout/hList6"/>
    <dgm:cxn modelId="{C0706BB4-02C0-4B70-99DB-65C3FF6FF53F}" srcId="{FA437D16-8E6E-4337-9266-33822ACEC65A}" destId="{01E38D5E-4377-47E0-91BC-85CC98ADA9CA}" srcOrd="1" destOrd="0" parTransId="{0A544AA8-275D-463E-BFB8-3E198EF62BDF}" sibTransId="{D006DC33-C29F-4B58-AD96-9CB895D16A56}"/>
    <dgm:cxn modelId="{3482C4C7-CB84-411D-8E64-F973A147B343}" type="presOf" srcId="{FA437D16-8E6E-4337-9266-33822ACEC65A}" destId="{1D0B643C-B487-4CA4-828C-42ECF79236F6}" srcOrd="0" destOrd="0" presId="urn:microsoft.com/office/officeart/2005/8/layout/hList6"/>
    <dgm:cxn modelId="{A66B87B2-F88C-463E-B21C-D0C5C5CF4547}" srcId="{92208D95-CC0B-432E-8A78-FF9074069CDA}" destId="{9B0C2AEC-FDE7-4805-86FB-1A0FFC09628E}" srcOrd="3" destOrd="0" parTransId="{E16ED4EA-B12B-4957-82AB-B3152D58D814}" sibTransId="{6D60B358-000C-4232-B8D4-935D6A5AA467}"/>
    <dgm:cxn modelId="{265EDC2F-83A2-4CE0-98FD-28579B06C576}" type="presParOf" srcId="{C05CFD5A-4F3D-4B12-A839-601F10E4AEFB}" destId="{01557DDE-1ED4-468F-8D33-D0692F86989B}" srcOrd="0" destOrd="0" presId="urn:microsoft.com/office/officeart/2005/8/layout/hList6"/>
    <dgm:cxn modelId="{A654163F-EA98-4EBB-B449-B7C30E07A5F2}" type="presParOf" srcId="{C05CFD5A-4F3D-4B12-A839-601F10E4AEFB}" destId="{C7878793-8E5C-42A6-B59B-B48807C81956}" srcOrd="1" destOrd="0" presId="urn:microsoft.com/office/officeart/2005/8/layout/hList6"/>
    <dgm:cxn modelId="{51F81CEB-B259-4CB0-B7F7-0FA2F70AA057}" type="presParOf" srcId="{C05CFD5A-4F3D-4B12-A839-601F10E4AEFB}" destId="{1D0B643C-B487-4CA4-828C-42ECF79236F6}" srcOrd="2" destOrd="0" presId="urn:microsoft.com/office/officeart/2005/8/layout/hList6"/>
    <dgm:cxn modelId="{7C0F8624-F401-4641-9EF6-5FC592B55534}" type="presParOf" srcId="{C05CFD5A-4F3D-4B12-A839-601F10E4AEFB}" destId="{B8662F8D-9737-42EC-96BB-67568F9112F7}" srcOrd="3" destOrd="0" presId="urn:microsoft.com/office/officeart/2005/8/layout/hList6"/>
    <dgm:cxn modelId="{1FB2DBE2-71FD-490A-84B2-616D1972E4FD}" type="presParOf" srcId="{C05CFD5A-4F3D-4B12-A839-601F10E4AEFB}" destId="{D94C4D2B-1904-4268-AEDE-BD9629C4D05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1F3151-DDA3-4A62-A3FE-C8A2C50BF3E6}" type="doc">
      <dgm:prSet loTypeId="urn:microsoft.com/office/officeart/2005/8/layout/funnel1" loCatId="process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FBB62CE-7265-4E4D-A946-5EA2975B2B07}">
      <dgm:prSet phldrT="[Текст]" custT="1"/>
      <dgm:spPr>
        <a:solidFill>
          <a:srgbClr val="993962"/>
        </a:solidFill>
      </dgm:spPr>
      <dgm:t>
        <a:bodyPr/>
        <a:lstStyle/>
        <a:p>
          <a:r>
            <a:rPr lang="ru-RU" sz="1600" b="1" dirty="0" err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Образова-тельный</a:t>
          </a:r>
          <a:r>
            <a:rPr lang="ru-R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маршрут</a:t>
          </a:r>
          <a:endParaRPr lang="ru-RU" sz="16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4D4FB2-278A-407D-B461-FA4153D06325}" type="parTrans" cxnId="{D31D32FD-BFEA-4897-887E-0F898F74B661}">
      <dgm:prSet/>
      <dgm:spPr/>
      <dgm:t>
        <a:bodyPr/>
        <a:lstStyle/>
        <a:p>
          <a:endParaRPr lang="ru-RU"/>
        </a:p>
      </dgm:t>
    </dgm:pt>
    <dgm:pt modelId="{573ACB0B-B01B-44A3-944B-49EC4FAFE75E}" type="sibTrans" cxnId="{D31D32FD-BFEA-4897-887E-0F898F74B661}">
      <dgm:prSet/>
      <dgm:spPr/>
      <dgm:t>
        <a:bodyPr/>
        <a:lstStyle/>
        <a:p>
          <a:endParaRPr lang="ru-RU"/>
        </a:p>
      </dgm:t>
    </dgm:pt>
    <dgm:pt modelId="{12D99FE4-59F8-4A48-8E69-C759FCF2A583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Психолого-педагогический консилиум</a:t>
          </a:r>
          <a:endParaRPr lang="ru-RU" sz="16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E14461-B65C-4EBD-AC3E-F2AC76E5AFAA}" type="parTrans" cxnId="{03BD58D1-CAD9-4405-A23C-AFBEE0E152EB}">
      <dgm:prSet/>
      <dgm:spPr/>
      <dgm:t>
        <a:bodyPr/>
        <a:lstStyle/>
        <a:p>
          <a:endParaRPr lang="ru-RU"/>
        </a:p>
      </dgm:t>
    </dgm:pt>
    <dgm:pt modelId="{7B29A679-E81C-49DB-BC73-3FD94D69A8F9}" type="sibTrans" cxnId="{03BD58D1-CAD9-4405-A23C-AFBEE0E152EB}">
      <dgm:prSet/>
      <dgm:spPr/>
      <dgm:t>
        <a:bodyPr/>
        <a:lstStyle/>
        <a:p>
          <a:endParaRPr lang="ru-RU"/>
        </a:p>
      </dgm:t>
    </dgm:pt>
    <dgm:pt modelId="{8079D5A6-503B-414F-81CB-D692C24BA2BF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b="1" dirty="0" err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Индивиду-ализация</a:t>
          </a:r>
          <a:r>
            <a:rPr lang="ru-R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обучения</a:t>
          </a:r>
          <a:endParaRPr lang="ru-RU" sz="16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4DC04C-D6E6-4375-961E-8382C4E1F3B6}" type="parTrans" cxnId="{54F67C7D-B6EB-429A-8206-7D40F073FFD6}">
      <dgm:prSet/>
      <dgm:spPr/>
      <dgm:t>
        <a:bodyPr/>
        <a:lstStyle/>
        <a:p>
          <a:endParaRPr lang="ru-RU"/>
        </a:p>
      </dgm:t>
    </dgm:pt>
    <dgm:pt modelId="{4F0B929C-D201-4486-A303-5C8AE4B0D9E6}" type="sibTrans" cxnId="{54F67C7D-B6EB-429A-8206-7D40F073FFD6}">
      <dgm:prSet/>
      <dgm:spPr/>
      <dgm:t>
        <a:bodyPr/>
        <a:lstStyle/>
        <a:p>
          <a:endParaRPr lang="ru-RU"/>
        </a:p>
      </dgm:t>
    </dgm:pt>
    <dgm:pt modelId="{E89DD3D6-5C97-487D-B2BC-055F7A57D972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РЕЗУЛЬТАТ</a:t>
          </a:r>
          <a:endParaRPr lang="ru-RU" b="1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F59619-52A8-4734-B8C6-BF117D6593D7}" type="sibTrans" cxnId="{146A5C0B-C596-4A52-8C58-58CB0AC63AF7}">
      <dgm:prSet/>
      <dgm:spPr/>
      <dgm:t>
        <a:bodyPr/>
        <a:lstStyle/>
        <a:p>
          <a:endParaRPr lang="ru-RU"/>
        </a:p>
      </dgm:t>
    </dgm:pt>
    <dgm:pt modelId="{7398B316-638B-4E09-8C9A-E7C132DA9193}" type="parTrans" cxnId="{146A5C0B-C596-4A52-8C58-58CB0AC63AF7}">
      <dgm:prSet/>
      <dgm:spPr/>
      <dgm:t>
        <a:bodyPr/>
        <a:lstStyle/>
        <a:p>
          <a:endParaRPr lang="ru-RU"/>
        </a:p>
      </dgm:t>
    </dgm:pt>
    <dgm:pt modelId="{B1AB9CA0-9A8B-4659-A5D6-9FB469899A5F}" type="pres">
      <dgm:prSet presAssocID="{951F3151-DDA3-4A62-A3FE-C8A2C50BF3E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4A389D-0817-4B2E-B6D1-FC2E1084856C}" type="pres">
      <dgm:prSet presAssocID="{951F3151-DDA3-4A62-A3FE-C8A2C50BF3E6}" presName="ellipse" presStyleLbl="trBgShp" presStyleIdx="0" presStyleCnt="1"/>
      <dgm:spPr/>
    </dgm:pt>
    <dgm:pt modelId="{B9ECAC56-5114-4143-8AA9-68FAF00D9AF1}" type="pres">
      <dgm:prSet presAssocID="{951F3151-DDA3-4A62-A3FE-C8A2C50BF3E6}" presName="arrow1" presStyleLbl="fgShp" presStyleIdx="0" presStyleCnt="1" custLinFactNeighborX="-22267" custLinFactNeighborY="62852"/>
      <dgm:spPr/>
    </dgm:pt>
    <dgm:pt modelId="{C6C21BAA-2A64-4529-BC57-CB6A0681E368}" type="pres">
      <dgm:prSet presAssocID="{951F3151-DDA3-4A62-A3FE-C8A2C50BF3E6}" presName="rectangle" presStyleLbl="revTx" presStyleIdx="0" presStyleCnt="1" custLinFactNeighborX="-2755" custLinFactNeighborY="31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A1741-174E-4EA0-9549-8EC9B0E75211}" type="pres">
      <dgm:prSet presAssocID="{12D99FE4-59F8-4A48-8E69-C759FCF2A583}" presName="item1" presStyleLbl="node1" presStyleIdx="0" presStyleCnt="3" custScaleX="186166" custScaleY="163685" custLinFactY="-24514" custLinFactNeighborX="-9660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B13CB-884C-4E99-BA7A-94EED69460EE}" type="pres">
      <dgm:prSet presAssocID="{8079D5A6-503B-414F-81CB-D692C24BA2BF}" presName="item2" presStyleLbl="node1" presStyleIdx="1" presStyleCnt="3" custScaleX="186166" custScaleY="163685" custLinFactNeighborX="37799" custLinFactNeighborY="76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760EE-0B87-4C92-B174-46C4A6727C10}" type="pres">
      <dgm:prSet presAssocID="{E89DD3D6-5C97-487D-B2BC-055F7A57D972}" presName="item3" presStyleLbl="node1" presStyleIdx="2" presStyleCnt="3" custScaleX="186166" custScaleY="163685" custLinFactNeighborX="36376" custLinFactNeighborY="-13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C3296-BDA8-4498-B200-82F553983AB1}" type="pres">
      <dgm:prSet presAssocID="{951F3151-DDA3-4A62-A3FE-C8A2C50BF3E6}" presName="funnel" presStyleLbl="trAlignAcc1" presStyleIdx="0" presStyleCnt="1" custScaleX="159695" custScaleY="142857" custLinFactNeighborX="24806" custLinFactNeighborY="-19111"/>
      <dgm:spPr/>
      <dgm:t>
        <a:bodyPr/>
        <a:lstStyle/>
        <a:p>
          <a:endParaRPr lang="ru-RU"/>
        </a:p>
      </dgm:t>
    </dgm:pt>
  </dgm:ptLst>
  <dgm:cxnLst>
    <dgm:cxn modelId="{03BD58D1-CAD9-4405-A23C-AFBEE0E152EB}" srcId="{951F3151-DDA3-4A62-A3FE-C8A2C50BF3E6}" destId="{12D99FE4-59F8-4A48-8E69-C759FCF2A583}" srcOrd="1" destOrd="0" parTransId="{7DE14461-B65C-4EBD-AC3E-F2AC76E5AFAA}" sibTransId="{7B29A679-E81C-49DB-BC73-3FD94D69A8F9}"/>
    <dgm:cxn modelId="{11EC581F-75DF-4F74-9B4C-08AA58FC885A}" type="presOf" srcId="{3FBB62CE-7265-4E4D-A946-5EA2975B2B07}" destId="{B08760EE-0B87-4C92-B174-46C4A6727C10}" srcOrd="0" destOrd="0" presId="urn:microsoft.com/office/officeart/2005/8/layout/funnel1"/>
    <dgm:cxn modelId="{B8A2B9DD-BED0-4514-8BEE-017C869E79DB}" type="presOf" srcId="{12D99FE4-59F8-4A48-8E69-C759FCF2A583}" destId="{3EDB13CB-884C-4E99-BA7A-94EED69460EE}" srcOrd="0" destOrd="0" presId="urn:microsoft.com/office/officeart/2005/8/layout/funnel1"/>
    <dgm:cxn modelId="{BC05FBC4-B2EE-4D8A-BCFD-A82EF40EEE3A}" type="presOf" srcId="{951F3151-DDA3-4A62-A3FE-C8A2C50BF3E6}" destId="{B1AB9CA0-9A8B-4659-A5D6-9FB469899A5F}" srcOrd="0" destOrd="0" presId="urn:microsoft.com/office/officeart/2005/8/layout/funnel1"/>
    <dgm:cxn modelId="{1ACF1466-E2CE-4F46-84EC-E09D840FC2E3}" type="presOf" srcId="{E89DD3D6-5C97-487D-B2BC-055F7A57D972}" destId="{C6C21BAA-2A64-4529-BC57-CB6A0681E368}" srcOrd="0" destOrd="0" presId="urn:microsoft.com/office/officeart/2005/8/layout/funnel1"/>
    <dgm:cxn modelId="{F97E48DD-2728-4711-8432-866B26B2F8B1}" type="presOf" srcId="{8079D5A6-503B-414F-81CB-D692C24BA2BF}" destId="{011A1741-174E-4EA0-9549-8EC9B0E75211}" srcOrd="0" destOrd="0" presId="urn:microsoft.com/office/officeart/2005/8/layout/funnel1"/>
    <dgm:cxn modelId="{D31D32FD-BFEA-4897-887E-0F898F74B661}" srcId="{951F3151-DDA3-4A62-A3FE-C8A2C50BF3E6}" destId="{3FBB62CE-7265-4E4D-A946-5EA2975B2B07}" srcOrd="0" destOrd="0" parTransId="{8C4D4FB2-278A-407D-B461-FA4153D06325}" sibTransId="{573ACB0B-B01B-44A3-944B-49EC4FAFE75E}"/>
    <dgm:cxn modelId="{146A5C0B-C596-4A52-8C58-58CB0AC63AF7}" srcId="{951F3151-DDA3-4A62-A3FE-C8A2C50BF3E6}" destId="{E89DD3D6-5C97-487D-B2BC-055F7A57D972}" srcOrd="3" destOrd="0" parTransId="{7398B316-638B-4E09-8C9A-E7C132DA9193}" sibTransId="{64F59619-52A8-4734-B8C6-BF117D6593D7}"/>
    <dgm:cxn modelId="{54F67C7D-B6EB-429A-8206-7D40F073FFD6}" srcId="{951F3151-DDA3-4A62-A3FE-C8A2C50BF3E6}" destId="{8079D5A6-503B-414F-81CB-D692C24BA2BF}" srcOrd="2" destOrd="0" parTransId="{014DC04C-D6E6-4375-961E-8382C4E1F3B6}" sibTransId="{4F0B929C-D201-4486-A303-5C8AE4B0D9E6}"/>
    <dgm:cxn modelId="{5BACAB20-6453-4FB3-AD87-9F0FAE2FEC87}" type="presParOf" srcId="{B1AB9CA0-9A8B-4659-A5D6-9FB469899A5F}" destId="{D74A389D-0817-4B2E-B6D1-FC2E1084856C}" srcOrd="0" destOrd="0" presId="urn:microsoft.com/office/officeart/2005/8/layout/funnel1"/>
    <dgm:cxn modelId="{8FAE3925-B553-4277-BE2F-D757714716DC}" type="presParOf" srcId="{B1AB9CA0-9A8B-4659-A5D6-9FB469899A5F}" destId="{B9ECAC56-5114-4143-8AA9-68FAF00D9AF1}" srcOrd="1" destOrd="0" presId="urn:microsoft.com/office/officeart/2005/8/layout/funnel1"/>
    <dgm:cxn modelId="{B1A79135-56C2-4D82-927C-9A729AD20A83}" type="presParOf" srcId="{B1AB9CA0-9A8B-4659-A5D6-9FB469899A5F}" destId="{C6C21BAA-2A64-4529-BC57-CB6A0681E368}" srcOrd="2" destOrd="0" presId="urn:microsoft.com/office/officeart/2005/8/layout/funnel1"/>
    <dgm:cxn modelId="{3A40F62D-9419-4B03-ACC3-357EF0DB87E0}" type="presParOf" srcId="{B1AB9CA0-9A8B-4659-A5D6-9FB469899A5F}" destId="{011A1741-174E-4EA0-9549-8EC9B0E75211}" srcOrd="3" destOrd="0" presId="urn:microsoft.com/office/officeart/2005/8/layout/funnel1"/>
    <dgm:cxn modelId="{E0A715FC-C5B2-40AC-91A5-5DD06635E987}" type="presParOf" srcId="{B1AB9CA0-9A8B-4659-A5D6-9FB469899A5F}" destId="{3EDB13CB-884C-4E99-BA7A-94EED69460EE}" srcOrd="4" destOrd="0" presId="urn:microsoft.com/office/officeart/2005/8/layout/funnel1"/>
    <dgm:cxn modelId="{D6F5A4DF-53DA-4E0E-B6E8-C0B6953DE87E}" type="presParOf" srcId="{B1AB9CA0-9A8B-4659-A5D6-9FB469899A5F}" destId="{B08760EE-0B87-4C92-B174-46C4A6727C10}" srcOrd="5" destOrd="0" presId="urn:microsoft.com/office/officeart/2005/8/layout/funnel1"/>
    <dgm:cxn modelId="{3BD5EFBC-46EF-43E1-9EF9-BC1CB2622F23}" type="presParOf" srcId="{B1AB9CA0-9A8B-4659-A5D6-9FB469899A5F}" destId="{1EFC3296-BDA8-4498-B200-82F553983AB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0B043A-7468-4F74-8863-756895EA08C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56B5FC-F1A9-4D88-AC6A-E49A1F72047D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dirty="0" smtClean="0"/>
            <a:t>Психолого-педагогическое просвещение родителей</a:t>
          </a:r>
          <a:endParaRPr lang="ru-RU" b="1" dirty="0"/>
        </a:p>
      </dgm:t>
    </dgm:pt>
    <dgm:pt modelId="{315AD796-9D72-4A1B-9FD1-E73A5502F3C4}" type="parTrans" cxnId="{6F9B450A-9651-4D1E-A6B3-1103EFBF3EA1}">
      <dgm:prSet/>
      <dgm:spPr/>
      <dgm:t>
        <a:bodyPr/>
        <a:lstStyle/>
        <a:p>
          <a:endParaRPr lang="ru-RU"/>
        </a:p>
      </dgm:t>
    </dgm:pt>
    <dgm:pt modelId="{44F8A8EE-B7A1-40CA-B8A1-F31CE744D6AC}" type="sibTrans" cxnId="{6F9B450A-9651-4D1E-A6B3-1103EFBF3EA1}">
      <dgm:prSet/>
      <dgm:spPr/>
      <dgm:t>
        <a:bodyPr/>
        <a:lstStyle/>
        <a:p>
          <a:endParaRPr lang="ru-RU"/>
        </a:p>
      </dgm:t>
    </dgm:pt>
    <dgm:pt modelId="{4E9678C7-EE14-4AB8-9CEB-B5544651E380}">
      <dgm:prSet phldrT="[Текст]"/>
      <dgm:spPr/>
      <dgm:t>
        <a:bodyPr/>
        <a:lstStyle/>
        <a:p>
          <a:r>
            <a:rPr lang="ru-RU" dirty="0" smtClean="0"/>
            <a:t>Родительский университет: интерактивная встреча-лекция педагогов и родителей «Какие наши дети? Задачи образования для современных детей» и др.</a:t>
          </a:r>
          <a:endParaRPr lang="ru-RU" dirty="0"/>
        </a:p>
      </dgm:t>
    </dgm:pt>
    <dgm:pt modelId="{3C248564-0E4E-49FD-A1C8-AC8E6471C0ED}" type="parTrans" cxnId="{63009DA9-D309-4A57-A1A2-716F99F08571}">
      <dgm:prSet/>
      <dgm:spPr/>
      <dgm:t>
        <a:bodyPr/>
        <a:lstStyle/>
        <a:p>
          <a:endParaRPr lang="ru-RU"/>
        </a:p>
      </dgm:t>
    </dgm:pt>
    <dgm:pt modelId="{1B03337B-B164-4064-BFEF-26852FE8EAD3}" type="sibTrans" cxnId="{63009DA9-D309-4A57-A1A2-716F99F08571}">
      <dgm:prSet/>
      <dgm:spPr/>
      <dgm:t>
        <a:bodyPr/>
        <a:lstStyle/>
        <a:p>
          <a:endParaRPr lang="ru-RU"/>
        </a:p>
      </dgm:t>
    </dgm:pt>
    <dgm:pt modelId="{2B740D43-95E9-4BD4-BB1F-9BB7CEF7B79F}">
      <dgm:prSet phldrT="[Текст]"/>
      <dgm:spPr/>
      <dgm:t>
        <a:bodyPr/>
        <a:lstStyle/>
        <a:p>
          <a:r>
            <a:rPr lang="ru-RU" dirty="0" smtClean="0"/>
            <a:t>Тематические консультации</a:t>
          </a:r>
          <a:endParaRPr lang="ru-RU" dirty="0"/>
        </a:p>
      </dgm:t>
    </dgm:pt>
    <dgm:pt modelId="{FF00CDA8-C7A8-4725-A02A-E2A651E5C983}" type="parTrans" cxnId="{4C292186-9722-4089-A6B0-A4F40E3544EF}">
      <dgm:prSet/>
      <dgm:spPr/>
      <dgm:t>
        <a:bodyPr/>
        <a:lstStyle/>
        <a:p>
          <a:endParaRPr lang="ru-RU"/>
        </a:p>
      </dgm:t>
    </dgm:pt>
    <dgm:pt modelId="{02E2F17F-FCD5-4C7F-9876-6FB6DDE0EB03}" type="sibTrans" cxnId="{4C292186-9722-4089-A6B0-A4F40E3544EF}">
      <dgm:prSet/>
      <dgm:spPr/>
      <dgm:t>
        <a:bodyPr/>
        <a:lstStyle/>
        <a:p>
          <a:endParaRPr lang="ru-RU"/>
        </a:p>
      </dgm:t>
    </dgm:pt>
    <dgm:pt modelId="{5B5A9DBD-B3B8-452D-B1E5-F771AE6B3DDC}">
      <dgm:prSet phldrT="[Текст]"/>
      <dgm:spPr>
        <a:solidFill>
          <a:srgbClr val="993962"/>
        </a:solidFill>
        <a:ln>
          <a:solidFill>
            <a:srgbClr val="993962"/>
          </a:solidFill>
        </a:ln>
      </dgm:spPr>
      <dgm:t>
        <a:bodyPr/>
        <a:lstStyle/>
        <a:p>
          <a:r>
            <a:rPr lang="ru-RU" b="1" dirty="0" smtClean="0"/>
            <a:t>Вовлечение родителей в образовательный процесс</a:t>
          </a:r>
          <a:endParaRPr lang="ru-RU" b="1" dirty="0"/>
        </a:p>
      </dgm:t>
    </dgm:pt>
    <dgm:pt modelId="{B5DAD01E-138D-4F65-A1B1-A445797AB3CA}" type="parTrans" cxnId="{E917DE2F-2164-4853-99BC-A68026F9D881}">
      <dgm:prSet/>
      <dgm:spPr/>
      <dgm:t>
        <a:bodyPr/>
        <a:lstStyle/>
        <a:p>
          <a:endParaRPr lang="ru-RU"/>
        </a:p>
      </dgm:t>
    </dgm:pt>
    <dgm:pt modelId="{B5E6D258-935B-47E4-9807-A21AB3C5DF08}" type="sibTrans" cxnId="{E917DE2F-2164-4853-99BC-A68026F9D881}">
      <dgm:prSet/>
      <dgm:spPr/>
      <dgm:t>
        <a:bodyPr/>
        <a:lstStyle/>
        <a:p>
          <a:endParaRPr lang="ru-RU"/>
        </a:p>
      </dgm:t>
    </dgm:pt>
    <dgm:pt modelId="{F5132517-BBC8-4402-B076-2E9C73873544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Дни творчества</a:t>
          </a:r>
          <a:endParaRPr lang="ru-RU" dirty="0"/>
        </a:p>
      </dgm:t>
    </dgm:pt>
    <dgm:pt modelId="{D21D8E20-D8E4-47D9-AE02-EF1627A1B8CA}" type="parTrans" cxnId="{72F23EF2-BD80-4483-9203-6DBC948DB6CD}">
      <dgm:prSet/>
      <dgm:spPr/>
      <dgm:t>
        <a:bodyPr/>
        <a:lstStyle/>
        <a:p>
          <a:endParaRPr lang="ru-RU"/>
        </a:p>
      </dgm:t>
    </dgm:pt>
    <dgm:pt modelId="{6BD0C8A6-B45F-4085-82D1-934060F2BE45}" type="sibTrans" cxnId="{72F23EF2-BD80-4483-9203-6DBC948DB6CD}">
      <dgm:prSet/>
      <dgm:spPr/>
      <dgm:t>
        <a:bodyPr/>
        <a:lstStyle/>
        <a:p>
          <a:endParaRPr lang="ru-RU"/>
        </a:p>
      </dgm:t>
    </dgm:pt>
    <dgm:pt modelId="{AF73222C-ECFB-4CF9-A963-0E46C5707C6F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Открытые уроки и внеурочные мероприятия с участием родителей (</a:t>
          </a:r>
          <a:r>
            <a:rPr lang="ru-RU" dirty="0" err="1" smtClean="0"/>
            <a:t>профориентационные</a:t>
          </a:r>
          <a:r>
            <a:rPr lang="ru-RU" dirty="0" smtClean="0"/>
            <a:t> игры со спикерами из числа родителей и др.)</a:t>
          </a:r>
          <a:endParaRPr lang="ru-RU" dirty="0"/>
        </a:p>
      </dgm:t>
    </dgm:pt>
    <dgm:pt modelId="{BEA72C82-E122-4BF2-ABA9-A4F4D36A399F}" type="parTrans" cxnId="{E2C365A9-2D9B-48E0-89AE-75A6132973AE}">
      <dgm:prSet/>
      <dgm:spPr/>
      <dgm:t>
        <a:bodyPr/>
        <a:lstStyle/>
        <a:p>
          <a:endParaRPr lang="ru-RU"/>
        </a:p>
      </dgm:t>
    </dgm:pt>
    <dgm:pt modelId="{0840DF8A-B518-4C2B-B464-50DBB23A25B6}" type="sibTrans" cxnId="{E2C365A9-2D9B-48E0-89AE-75A6132973AE}">
      <dgm:prSet/>
      <dgm:spPr/>
      <dgm:t>
        <a:bodyPr/>
        <a:lstStyle/>
        <a:p>
          <a:endParaRPr lang="ru-RU"/>
        </a:p>
      </dgm:t>
    </dgm:pt>
    <dgm:pt modelId="{CCB727F7-CDA6-4A4C-82DD-E5FAF6A85678}">
      <dgm:prSet phldrT="[Текст]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b="1" dirty="0" smtClean="0"/>
            <a:t>Участие родителей в управлении образовательным процессом</a:t>
          </a:r>
          <a:endParaRPr lang="ru-RU" b="1" dirty="0"/>
        </a:p>
      </dgm:t>
    </dgm:pt>
    <dgm:pt modelId="{E85C7689-B902-464D-9D1A-8EB0F54759E0}" type="parTrans" cxnId="{11E44F76-B623-44CE-805D-9D35F80E5FB8}">
      <dgm:prSet/>
      <dgm:spPr/>
      <dgm:t>
        <a:bodyPr/>
        <a:lstStyle/>
        <a:p>
          <a:endParaRPr lang="ru-RU"/>
        </a:p>
      </dgm:t>
    </dgm:pt>
    <dgm:pt modelId="{DAC6EE94-B2ED-421A-861E-A70635CF6701}" type="sibTrans" cxnId="{11E44F76-B623-44CE-805D-9D35F80E5FB8}">
      <dgm:prSet/>
      <dgm:spPr/>
      <dgm:t>
        <a:bodyPr/>
        <a:lstStyle/>
        <a:p>
          <a:endParaRPr lang="ru-RU"/>
        </a:p>
      </dgm:t>
    </dgm:pt>
    <dgm:pt modelId="{F214374C-18F0-4D33-83DC-79E917390CDB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Участие в работе Управляющего совета</a:t>
          </a:r>
          <a:endParaRPr lang="ru-RU" dirty="0"/>
        </a:p>
      </dgm:t>
    </dgm:pt>
    <dgm:pt modelId="{42CF11C5-613F-49E7-ADF4-290B86D38F77}" type="parTrans" cxnId="{D7D557CD-59EE-4E14-9DE6-A64B0F37BB5D}">
      <dgm:prSet/>
      <dgm:spPr/>
      <dgm:t>
        <a:bodyPr/>
        <a:lstStyle/>
        <a:p>
          <a:endParaRPr lang="ru-RU"/>
        </a:p>
      </dgm:t>
    </dgm:pt>
    <dgm:pt modelId="{10085F5F-7378-4659-8759-D30D607E3175}" type="sibTrans" cxnId="{D7D557CD-59EE-4E14-9DE6-A64B0F37BB5D}">
      <dgm:prSet/>
      <dgm:spPr/>
      <dgm:t>
        <a:bodyPr/>
        <a:lstStyle/>
        <a:p>
          <a:endParaRPr lang="ru-RU"/>
        </a:p>
      </dgm:t>
    </dgm:pt>
    <dgm:pt modelId="{0D95AE25-6B61-4807-8DD6-D0D6710B0BD4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Участие в работе Правления Благотворительного фонда поддержки и развития образования «Попечитель» - социального партнера МБОУ «Гимназия №2»</a:t>
          </a:r>
          <a:endParaRPr lang="ru-RU" dirty="0"/>
        </a:p>
      </dgm:t>
    </dgm:pt>
    <dgm:pt modelId="{6501A04F-10B4-4662-8A15-AEB07617B0FA}" type="parTrans" cxnId="{3846F72E-0AFF-48A0-8894-E2DB82DB34C0}">
      <dgm:prSet/>
      <dgm:spPr/>
      <dgm:t>
        <a:bodyPr/>
        <a:lstStyle/>
        <a:p>
          <a:endParaRPr lang="ru-RU"/>
        </a:p>
      </dgm:t>
    </dgm:pt>
    <dgm:pt modelId="{BAEFAC11-EF04-4F70-BCD1-6EEB20A2469D}" type="sibTrans" cxnId="{3846F72E-0AFF-48A0-8894-E2DB82DB34C0}">
      <dgm:prSet/>
      <dgm:spPr/>
      <dgm:t>
        <a:bodyPr/>
        <a:lstStyle/>
        <a:p>
          <a:endParaRPr lang="ru-RU"/>
        </a:p>
      </dgm:t>
    </dgm:pt>
    <dgm:pt modelId="{0A24F85B-7611-4BFE-8E72-7CCE0C0BE6EB}">
      <dgm:prSet phldrT="[Текст]"/>
      <dgm:spPr/>
      <dgm:t>
        <a:bodyPr/>
        <a:lstStyle/>
        <a:p>
          <a:r>
            <a:rPr lang="ru-RU" dirty="0" smtClean="0"/>
            <a:t>Тренинги: «Учимся слушать и слышать друг друга», «Общаться с ребенком – как?» и др.</a:t>
          </a:r>
          <a:endParaRPr lang="ru-RU" dirty="0"/>
        </a:p>
      </dgm:t>
    </dgm:pt>
    <dgm:pt modelId="{3225DD76-62EB-4DF0-83D8-8DCB1AA83057}" type="parTrans" cxnId="{357CF9CE-5240-48B2-8052-11C6D6C1F3E3}">
      <dgm:prSet/>
      <dgm:spPr/>
      <dgm:t>
        <a:bodyPr/>
        <a:lstStyle/>
        <a:p>
          <a:endParaRPr lang="ru-RU"/>
        </a:p>
      </dgm:t>
    </dgm:pt>
    <dgm:pt modelId="{239C882D-DE19-4323-86DB-7BFEE05D35FB}" type="sibTrans" cxnId="{357CF9CE-5240-48B2-8052-11C6D6C1F3E3}">
      <dgm:prSet/>
      <dgm:spPr/>
      <dgm:t>
        <a:bodyPr/>
        <a:lstStyle/>
        <a:p>
          <a:endParaRPr lang="ru-RU"/>
        </a:p>
      </dgm:t>
    </dgm:pt>
    <dgm:pt modelId="{5A2BB1D8-6D2E-4968-8439-14BE62FDD9CC}">
      <dgm:prSet phldrT="[Текст]"/>
      <dgm:spPr/>
      <dgm:t>
        <a:bodyPr/>
        <a:lstStyle/>
        <a:p>
          <a:r>
            <a:rPr lang="ru-RU" dirty="0" smtClean="0"/>
            <a:t>Родительские собрания с интерактивными формами работы</a:t>
          </a:r>
          <a:endParaRPr lang="ru-RU" dirty="0"/>
        </a:p>
      </dgm:t>
    </dgm:pt>
    <dgm:pt modelId="{44DAB4F2-7AFA-4EF7-BABE-41597A9061CF}" type="parTrans" cxnId="{9FFCF301-93CA-4265-868D-04F8CA529964}">
      <dgm:prSet/>
      <dgm:spPr/>
      <dgm:t>
        <a:bodyPr/>
        <a:lstStyle/>
        <a:p>
          <a:endParaRPr lang="ru-RU"/>
        </a:p>
      </dgm:t>
    </dgm:pt>
    <dgm:pt modelId="{206ACF46-AD74-47E3-82B1-09697B1C72FC}" type="sibTrans" cxnId="{9FFCF301-93CA-4265-868D-04F8CA529964}">
      <dgm:prSet/>
      <dgm:spPr/>
      <dgm:t>
        <a:bodyPr/>
        <a:lstStyle/>
        <a:p>
          <a:endParaRPr lang="ru-RU"/>
        </a:p>
      </dgm:t>
    </dgm:pt>
    <dgm:pt modelId="{441727AC-79FD-493D-A2B3-95D001D5C7CF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Анкетирование</a:t>
          </a:r>
          <a:endParaRPr lang="ru-RU" dirty="0"/>
        </a:p>
      </dgm:t>
    </dgm:pt>
    <dgm:pt modelId="{173E6D68-3A87-4039-B2D0-92681234F231}" type="parTrans" cxnId="{B24F5906-38B8-47C4-9B89-9D9C9F12A54B}">
      <dgm:prSet/>
      <dgm:spPr/>
      <dgm:t>
        <a:bodyPr/>
        <a:lstStyle/>
        <a:p>
          <a:endParaRPr lang="ru-RU"/>
        </a:p>
      </dgm:t>
    </dgm:pt>
    <dgm:pt modelId="{0FCA48D6-B8FF-462B-9A4D-47AE8B037625}" type="sibTrans" cxnId="{B24F5906-38B8-47C4-9B89-9D9C9F12A54B}">
      <dgm:prSet/>
      <dgm:spPr/>
      <dgm:t>
        <a:bodyPr/>
        <a:lstStyle/>
        <a:p>
          <a:endParaRPr lang="ru-RU"/>
        </a:p>
      </dgm:t>
    </dgm:pt>
    <dgm:pt modelId="{21B1838A-9D8E-45D9-8863-3BCB6C48A4FD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Работа проблемной лаборатории для родителей 5-11 классов</a:t>
          </a:r>
          <a:endParaRPr lang="ru-RU" dirty="0"/>
        </a:p>
      </dgm:t>
    </dgm:pt>
    <dgm:pt modelId="{EC826DFA-A9A4-4427-AFE4-B2115A6D4A61}" type="parTrans" cxnId="{6D0EAF40-DE6A-4EC8-B014-D46502896876}">
      <dgm:prSet/>
      <dgm:spPr/>
      <dgm:t>
        <a:bodyPr/>
        <a:lstStyle/>
        <a:p>
          <a:endParaRPr lang="ru-RU"/>
        </a:p>
      </dgm:t>
    </dgm:pt>
    <dgm:pt modelId="{E1E8EEA9-8F72-4166-AEFA-3305E3D5B093}" type="sibTrans" cxnId="{6D0EAF40-DE6A-4EC8-B014-D46502896876}">
      <dgm:prSet/>
      <dgm:spPr/>
      <dgm:t>
        <a:bodyPr/>
        <a:lstStyle/>
        <a:p>
          <a:endParaRPr lang="ru-RU"/>
        </a:p>
      </dgm:t>
    </dgm:pt>
    <dgm:pt modelId="{C605D79B-B4A3-4DA6-9ACB-A052352A6671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 Работа в родительских комитетах</a:t>
          </a:r>
          <a:endParaRPr lang="ru-RU" dirty="0"/>
        </a:p>
      </dgm:t>
    </dgm:pt>
    <dgm:pt modelId="{12D840F1-81AD-4965-BD24-680462CD8E76}" type="parTrans" cxnId="{D0AD93F4-C556-469B-B658-FC5558AB75FE}">
      <dgm:prSet/>
      <dgm:spPr/>
      <dgm:t>
        <a:bodyPr/>
        <a:lstStyle/>
        <a:p>
          <a:endParaRPr lang="ru-RU"/>
        </a:p>
      </dgm:t>
    </dgm:pt>
    <dgm:pt modelId="{F4E8A554-1029-4C3A-99DC-D9489259C945}" type="sibTrans" cxnId="{D0AD93F4-C556-469B-B658-FC5558AB75FE}">
      <dgm:prSet/>
      <dgm:spPr/>
      <dgm:t>
        <a:bodyPr/>
        <a:lstStyle/>
        <a:p>
          <a:endParaRPr lang="ru-RU"/>
        </a:p>
      </dgm:t>
    </dgm:pt>
    <dgm:pt modelId="{1C8A9A72-D0FF-4841-91AE-833DCCCF85A9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Совет отцов</a:t>
          </a:r>
          <a:endParaRPr lang="ru-RU" dirty="0"/>
        </a:p>
      </dgm:t>
    </dgm:pt>
    <dgm:pt modelId="{6AAFC901-E7D4-4F37-BB28-F04CD9679B30}" type="parTrans" cxnId="{449D8BED-15E1-40FF-842D-20E4B203AEB5}">
      <dgm:prSet/>
      <dgm:spPr/>
      <dgm:t>
        <a:bodyPr/>
        <a:lstStyle/>
        <a:p>
          <a:endParaRPr lang="ru-RU"/>
        </a:p>
      </dgm:t>
    </dgm:pt>
    <dgm:pt modelId="{9E419C45-98D7-4D89-A732-B82E7C81A720}" type="sibTrans" cxnId="{449D8BED-15E1-40FF-842D-20E4B203AEB5}">
      <dgm:prSet/>
      <dgm:spPr/>
      <dgm:t>
        <a:bodyPr/>
        <a:lstStyle/>
        <a:p>
          <a:endParaRPr lang="ru-RU"/>
        </a:p>
      </dgm:t>
    </dgm:pt>
    <dgm:pt modelId="{BAF0CCD4-DDDC-44CD-A042-FBA9E2D0AA49}" type="pres">
      <dgm:prSet presAssocID="{5B0B043A-7468-4F74-8863-756895EA08CC}" presName="Name0" presStyleCnt="0">
        <dgm:presLayoutVars>
          <dgm:dir/>
          <dgm:animLvl val="lvl"/>
          <dgm:resizeHandles val="exact"/>
        </dgm:presLayoutVars>
      </dgm:prSet>
      <dgm:spPr/>
    </dgm:pt>
    <dgm:pt modelId="{CEC519A3-8764-473B-950A-646157D8B638}" type="pres">
      <dgm:prSet presAssocID="{C856B5FC-F1A9-4D88-AC6A-E49A1F72047D}" presName="composite" presStyleCnt="0"/>
      <dgm:spPr/>
    </dgm:pt>
    <dgm:pt modelId="{AFADB82E-16FE-4016-8EC1-23EEE5D77A29}" type="pres">
      <dgm:prSet presAssocID="{C856B5FC-F1A9-4D88-AC6A-E49A1F72047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A31D2F7-E363-4DBC-984A-15D2AA7410AB}" type="pres">
      <dgm:prSet presAssocID="{C856B5FC-F1A9-4D88-AC6A-E49A1F72047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CBE67-22DB-4911-A1A8-431F992E360C}" type="pres">
      <dgm:prSet presAssocID="{44F8A8EE-B7A1-40CA-B8A1-F31CE744D6AC}" presName="space" presStyleCnt="0"/>
      <dgm:spPr/>
    </dgm:pt>
    <dgm:pt modelId="{B7CBECFC-44C5-4E12-832B-7B1C1D5EAC0F}" type="pres">
      <dgm:prSet presAssocID="{5B5A9DBD-B3B8-452D-B1E5-F771AE6B3DDC}" presName="composite" presStyleCnt="0"/>
      <dgm:spPr/>
    </dgm:pt>
    <dgm:pt modelId="{09C78F18-D07F-4F32-882E-A7F75C530F18}" type="pres">
      <dgm:prSet presAssocID="{5B5A9DBD-B3B8-452D-B1E5-F771AE6B3D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A9BB3-BD8E-480D-9BF6-76BADD277411}" type="pres">
      <dgm:prSet presAssocID="{5B5A9DBD-B3B8-452D-B1E5-F771AE6B3DD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2AD32-6146-4986-8BAB-30853EACD416}" type="pres">
      <dgm:prSet presAssocID="{B5E6D258-935B-47E4-9807-A21AB3C5DF08}" presName="space" presStyleCnt="0"/>
      <dgm:spPr/>
    </dgm:pt>
    <dgm:pt modelId="{5CAFAF9C-5E53-44AA-AF3B-1180F985F694}" type="pres">
      <dgm:prSet presAssocID="{CCB727F7-CDA6-4A4C-82DD-E5FAF6A85678}" presName="composite" presStyleCnt="0"/>
      <dgm:spPr/>
    </dgm:pt>
    <dgm:pt modelId="{BB677CF6-821C-48E7-AC9A-0D56C98A3675}" type="pres">
      <dgm:prSet presAssocID="{CCB727F7-CDA6-4A4C-82DD-E5FAF6A856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C4017EC-C131-4106-BAFE-481B26EB0A27}" type="pres">
      <dgm:prSet presAssocID="{CCB727F7-CDA6-4A4C-82DD-E5FAF6A8567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E44F76-B623-44CE-805D-9D35F80E5FB8}" srcId="{5B0B043A-7468-4F74-8863-756895EA08CC}" destId="{CCB727F7-CDA6-4A4C-82DD-E5FAF6A85678}" srcOrd="2" destOrd="0" parTransId="{E85C7689-B902-464D-9D1A-8EB0F54759E0}" sibTransId="{DAC6EE94-B2ED-421A-861E-A70635CF6701}"/>
    <dgm:cxn modelId="{6F9B450A-9651-4D1E-A6B3-1103EFBF3EA1}" srcId="{5B0B043A-7468-4F74-8863-756895EA08CC}" destId="{C856B5FC-F1A9-4D88-AC6A-E49A1F72047D}" srcOrd="0" destOrd="0" parTransId="{315AD796-9D72-4A1B-9FD1-E73A5502F3C4}" sibTransId="{44F8A8EE-B7A1-40CA-B8A1-F31CE744D6AC}"/>
    <dgm:cxn modelId="{D7D557CD-59EE-4E14-9DE6-A64B0F37BB5D}" srcId="{CCB727F7-CDA6-4A4C-82DD-E5FAF6A85678}" destId="{F214374C-18F0-4D33-83DC-79E917390CDB}" srcOrd="0" destOrd="0" parTransId="{42CF11C5-613F-49E7-ADF4-290B86D38F77}" sibTransId="{10085F5F-7378-4659-8759-D30D607E3175}"/>
    <dgm:cxn modelId="{E1B537F6-74D2-4723-A98F-CF07E8F89509}" type="presOf" srcId="{21B1838A-9D8E-45D9-8863-3BCB6C48A4FD}" destId="{AF7A9BB3-BD8E-480D-9BF6-76BADD277411}" srcOrd="0" destOrd="3" presId="urn:microsoft.com/office/officeart/2005/8/layout/hList1"/>
    <dgm:cxn modelId="{357CF9CE-5240-48B2-8052-11C6D6C1F3E3}" srcId="{C856B5FC-F1A9-4D88-AC6A-E49A1F72047D}" destId="{0A24F85B-7611-4BFE-8E72-7CCE0C0BE6EB}" srcOrd="2" destOrd="0" parTransId="{3225DD76-62EB-4DF0-83D8-8DCB1AA83057}" sibTransId="{239C882D-DE19-4323-86DB-7BFEE05D35FB}"/>
    <dgm:cxn modelId="{81D619BF-BE65-4249-B4C7-8407B162ACB8}" type="presOf" srcId="{0A24F85B-7611-4BFE-8E72-7CCE0C0BE6EB}" destId="{1A31D2F7-E363-4DBC-984A-15D2AA7410AB}" srcOrd="0" destOrd="2" presId="urn:microsoft.com/office/officeart/2005/8/layout/hList1"/>
    <dgm:cxn modelId="{E766A9CE-3E29-4459-90DD-2AC12D07CE64}" type="presOf" srcId="{5A2BB1D8-6D2E-4968-8439-14BE62FDD9CC}" destId="{1A31D2F7-E363-4DBC-984A-15D2AA7410AB}" srcOrd="0" destOrd="3" presId="urn:microsoft.com/office/officeart/2005/8/layout/hList1"/>
    <dgm:cxn modelId="{72F23EF2-BD80-4483-9203-6DBC948DB6CD}" srcId="{5B5A9DBD-B3B8-452D-B1E5-F771AE6B3DDC}" destId="{F5132517-BBC8-4402-B076-2E9C73873544}" srcOrd="0" destOrd="0" parTransId="{D21D8E20-D8E4-47D9-AE02-EF1627A1B8CA}" sibTransId="{6BD0C8A6-B45F-4085-82D1-934060F2BE45}"/>
    <dgm:cxn modelId="{63009DA9-D309-4A57-A1A2-716F99F08571}" srcId="{C856B5FC-F1A9-4D88-AC6A-E49A1F72047D}" destId="{4E9678C7-EE14-4AB8-9CEB-B5544651E380}" srcOrd="0" destOrd="0" parTransId="{3C248564-0E4E-49FD-A1C8-AC8E6471C0ED}" sibTransId="{1B03337B-B164-4064-BFEF-26852FE8EAD3}"/>
    <dgm:cxn modelId="{7F45ECC4-32F9-41D2-A48B-C4C034A4C065}" type="presOf" srcId="{5B5A9DBD-B3B8-452D-B1E5-F771AE6B3DDC}" destId="{09C78F18-D07F-4F32-882E-A7F75C530F18}" srcOrd="0" destOrd="0" presId="urn:microsoft.com/office/officeart/2005/8/layout/hList1"/>
    <dgm:cxn modelId="{0CBB465A-7E8E-4CFB-A768-D29D9C40F909}" type="presOf" srcId="{4E9678C7-EE14-4AB8-9CEB-B5544651E380}" destId="{1A31D2F7-E363-4DBC-984A-15D2AA7410AB}" srcOrd="0" destOrd="0" presId="urn:microsoft.com/office/officeart/2005/8/layout/hList1"/>
    <dgm:cxn modelId="{AB08A491-1716-4222-AFCB-8478A25A0A1D}" type="presOf" srcId="{2B740D43-95E9-4BD4-BB1F-9BB7CEF7B79F}" destId="{1A31D2F7-E363-4DBC-984A-15D2AA7410AB}" srcOrd="0" destOrd="1" presId="urn:microsoft.com/office/officeart/2005/8/layout/hList1"/>
    <dgm:cxn modelId="{E2C365A9-2D9B-48E0-89AE-75A6132973AE}" srcId="{5B5A9DBD-B3B8-452D-B1E5-F771AE6B3DDC}" destId="{AF73222C-ECFB-4CF9-A963-0E46C5707C6F}" srcOrd="1" destOrd="0" parTransId="{BEA72C82-E122-4BF2-ABA9-A4F4D36A399F}" sibTransId="{0840DF8A-B518-4C2B-B464-50DBB23A25B6}"/>
    <dgm:cxn modelId="{E917DE2F-2164-4853-99BC-A68026F9D881}" srcId="{5B0B043A-7468-4F74-8863-756895EA08CC}" destId="{5B5A9DBD-B3B8-452D-B1E5-F771AE6B3DDC}" srcOrd="1" destOrd="0" parTransId="{B5DAD01E-138D-4F65-A1B1-A445797AB3CA}" sibTransId="{B5E6D258-935B-47E4-9807-A21AB3C5DF08}"/>
    <dgm:cxn modelId="{C417D36F-85DB-4348-B7E0-6A0882F25D74}" type="presOf" srcId="{0D95AE25-6B61-4807-8DD6-D0D6710B0BD4}" destId="{0C4017EC-C131-4106-BAFE-481B26EB0A27}" srcOrd="0" destOrd="1" presId="urn:microsoft.com/office/officeart/2005/8/layout/hList1"/>
    <dgm:cxn modelId="{C4E07007-097A-4FCF-9186-90E161ABB4AA}" type="presOf" srcId="{CCB727F7-CDA6-4A4C-82DD-E5FAF6A85678}" destId="{BB677CF6-821C-48E7-AC9A-0D56C98A3675}" srcOrd="0" destOrd="0" presId="urn:microsoft.com/office/officeart/2005/8/layout/hList1"/>
    <dgm:cxn modelId="{30E9959D-53CD-4B76-9865-D6EEF9D8FF5E}" type="presOf" srcId="{1C8A9A72-D0FF-4841-91AE-833DCCCF85A9}" destId="{0C4017EC-C131-4106-BAFE-481B26EB0A27}" srcOrd="0" destOrd="3" presId="urn:microsoft.com/office/officeart/2005/8/layout/hList1"/>
    <dgm:cxn modelId="{E95E0819-B1A1-42AC-B93C-844EFF3F64E9}" type="presOf" srcId="{F5132517-BBC8-4402-B076-2E9C73873544}" destId="{AF7A9BB3-BD8E-480D-9BF6-76BADD277411}" srcOrd="0" destOrd="0" presId="urn:microsoft.com/office/officeart/2005/8/layout/hList1"/>
    <dgm:cxn modelId="{6D0EAF40-DE6A-4EC8-B014-D46502896876}" srcId="{5B5A9DBD-B3B8-452D-B1E5-F771AE6B3DDC}" destId="{21B1838A-9D8E-45D9-8863-3BCB6C48A4FD}" srcOrd="3" destOrd="0" parTransId="{EC826DFA-A9A4-4427-AFE4-B2115A6D4A61}" sibTransId="{E1E8EEA9-8F72-4166-AEFA-3305E3D5B093}"/>
    <dgm:cxn modelId="{57EF749A-FA7E-4AF0-992A-2F744B9ACF2A}" type="presOf" srcId="{AF73222C-ECFB-4CF9-A963-0E46C5707C6F}" destId="{AF7A9BB3-BD8E-480D-9BF6-76BADD277411}" srcOrd="0" destOrd="1" presId="urn:microsoft.com/office/officeart/2005/8/layout/hList1"/>
    <dgm:cxn modelId="{D0AD93F4-C556-469B-B658-FC5558AB75FE}" srcId="{CCB727F7-CDA6-4A4C-82DD-E5FAF6A85678}" destId="{C605D79B-B4A3-4DA6-9ACB-A052352A6671}" srcOrd="2" destOrd="0" parTransId="{12D840F1-81AD-4965-BD24-680462CD8E76}" sibTransId="{F4E8A554-1029-4C3A-99DC-D9489259C945}"/>
    <dgm:cxn modelId="{4C292186-9722-4089-A6B0-A4F40E3544EF}" srcId="{C856B5FC-F1A9-4D88-AC6A-E49A1F72047D}" destId="{2B740D43-95E9-4BD4-BB1F-9BB7CEF7B79F}" srcOrd="1" destOrd="0" parTransId="{FF00CDA8-C7A8-4725-A02A-E2A651E5C983}" sibTransId="{02E2F17F-FCD5-4C7F-9876-6FB6DDE0EB03}"/>
    <dgm:cxn modelId="{449D8BED-15E1-40FF-842D-20E4B203AEB5}" srcId="{CCB727F7-CDA6-4A4C-82DD-E5FAF6A85678}" destId="{1C8A9A72-D0FF-4841-91AE-833DCCCF85A9}" srcOrd="3" destOrd="0" parTransId="{6AAFC901-E7D4-4F37-BB28-F04CD9679B30}" sibTransId="{9E419C45-98D7-4D89-A732-B82E7C81A720}"/>
    <dgm:cxn modelId="{9FFCF301-93CA-4265-868D-04F8CA529964}" srcId="{C856B5FC-F1A9-4D88-AC6A-E49A1F72047D}" destId="{5A2BB1D8-6D2E-4968-8439-14BE62FDD9CC}" srcOrd="3" destOrd="0" parTransId="{44DAB4F2-7AFA-4EF7-BABE-41597A9061CF}" sibTransId="{206ACF46-AD74-47E3-82B1-09697B1C72FC}"/>
    <dgm:cxn modelId="{B24F5906-38B8-47C4-9B89-9D9C9F12A54B}" srcId="{5B5A9DBD-B3B8-452D-B1E5-F771AE6B3DDC}" destId="{441727AC-79FD-493D-A2B3-95D001D5C7CF}" srcOrd="2" destOrd="0" parTransId="{173E6D68-3A87-4039-B2D0-92681234F231}" sibTransId="{0FCA48D6-B8FF-462B-9A4D-47AE8B037625}"/>
    <dgm:cxn modelId="{84E2E2FA-DF28-464B-B64A-42EEF3C45C33}" type="presOf" srcId="{5B0B043A-7468-4F74-8863-756895EA08CC}" destId="{BAF0CCD4-DDDC-44CD-A042-FBA9E2D0AA49}" srcOrd="0" destOrd="0" presId="urn:microsoft.com/office/officeart/2005/8/layout/hList1"/>
    <dgm:cxn modelId="{44C01755-1E32-4768-B0C4-E5D060AE1B86}" type="presOf" srcId="{F214374C-18F0-4D33-83DC-79E917390CDB}" destId="{0C4017EC-C131-4106-BAFE-481B26EB0A27}" srcOrd="0" destOrd="0" presId="urn:microsoft.com/office/officeart/2005/8/layout/hList1"/>
    <dgm:cxn modelId="{4BCE80A8-BE7C-4E32-8689-C14522C819CC}" type="presOf" srcId="{441727AC-79FD-493D-A2B3-95D001D5C7CF}" destId="{AF7A9BB3-BD8E-480D-9BF6-76BADD277411}" srcOrd="0" destOrd="2" presId="urn:microsoft.com/office/officeart/2005/8/layout/hList1"/>
    <dgm:cxn modelId="{71714B62-B5AF-40EB-AF22-0D814635E4F7}" type="presOf" srcId="{C856B5FC-F1A9-4D88-AC6A-E49A1F72047D}" destId="{AFADB82E-16FE-4016-8EC1-23EEE5D77A29}" srcOrd="0" destOrd="0" presId="urn:microsoft.com/office/officeart/2005/8/layout/hList1"/>
    <dgm:cxn modelId="{3846F72E-0AFF-48A0-8894-E2DB82DB34C0}" srcId="{CCB727F7-CDA6-4A4C-82DD-E5FAF6A85678}" destId="{0D95AE25-6B61-4807-8DD6-D0D6710B0BD4}" srcOrd="1" destOrd="0" parTransId="{6501A04F-10B4-4662-8A15-AEB07617B0FA}" sibTransId="{BAEFAC11-EF04-4F70-BCD1-6EEB20A2469D}"/>
    <dgm:cxn modelId="{3D338758-ECF5-429C-98A3-CB96C043DECB}" type="presOf" srcId="{C605D79B-B4A3-4DA6-9ACB-A052352A6671}" destId="{0C4017EC-C131-4106-BAFE-481B26EB0A27}" srcOrd="0" destOrd="2" presId="urn:microsoft.com/office/officeart/2005/8/layout/hList1"/>
    <dgm:cxn modelId="{78C43B73-E64A-4F68-B678-42F28148197C}" type="presParOf" srcId="{BAF0CCD4-DDDC-44CD-A042-FBA9E2D0AA49}" destId="{CEC519A3-8764-473B-950A-646157D8B638}" srcOrd="0" destOrd="0" presId="urn:microsoft.com/office/officeart/2005/8/layout/hList1"/>
    <dgm:cxn modelId="{2EE03F4A-6C3B-4F69-8B87-CB489242836A}" type="presParOf" srcId="{CEC519A3-8764-473B-950A-646157D8B638}" destId="{AFADB82E-16FE-4016-8EC1-23EEE5D77A29}" srcOrd="0" destOrd="0" presId="urn:microsoft.com/office/officeart/2005/8/layout/hList1"/>
    <dgm:cxn modelId="{E909A8C4-42DC-4B89-9D51-26FBBE0F3732}" type="presParOf" srcId="{CEC519A3-8764-473B-950A-646157D8B638}" destId="{1A31D2F7-E363-4DBC-984A-15D2AA7410AB}" srcOrd="1" destOrd="0" presId="urn:microsoft.com/office/officeart/2005/8/layout/hList1"/>
    <dgm:cxn modelId="{E8020B26-FA90-4375-899F-0F0F528AC3E4}" type="presParOf" srcId="{BAF0CCD4-DDDC-44CD-A042-FBA9E2D0AA49}" destId="{7EDCBE67-22DB-4911-A1A8-431F992E360C}" srcOrd="1" destOrd="0" presId="urn:microsoft.com/office/officeart/2005/8/layout/hList1"/>
    <dgm:cxn modelId="{18F41DE5-90B7-4BB9-A8F3-50BB38792985}" type="presParOf" srcId="{BAF0CCD4-DDDC-44CD-A042-FBA9E2D0AA49}" destId="{B7CBECFC-44C5-4E12-832B-7B1C1D5EAC0F}" srcOrd="2" destOrd="0" presId="urn:microsoft.com/office/officeart/2005/8/layout/hList1"/>
    <dgm:cxn modelId="{523E82A4-C392-4E71-BB3E-41FCF4ECC974}" type="presParOf" srcId="{B7CBECFC-44C5-4E12-832B-7B1C1D5EAC0F}" destId="{09C78F18-D07F-4F32-882E-A7F75C530F18}" srcOrd="0" destOrd="0" presId="urn:microsoft.com/office/officeart/2005/8/layout/hList1"/>
    <dgm:cxn modelId="{CF1F6B21-58EC-4D56-89BA-351E85BED57A}" type="presParOf" srcId="{B7CBECFC-44C5-4E12-832B-7B1C1D5EAC0F}" destId="{AF7A9BB3-BD8E-480D-9BF6-76BADD277411}" srcOrd="1" destOrd="0" presId="urn:microsoft.com/office/officeart/2005/8/layout/hList1"/>
    <dgm:cxn modelId="{FFBE8CD9-BA9B-4C69-95F0-A015A473F93A}" type="presParOf" srcId="{BAF0CCD4-DDDC-44CD-A042-FBA9E2D0AA49}" destId="{BC22AD32-6146-4986-8BAB-30853EACD416}" srcOrd="3" destOrd="0" presId="urn:microsoft.com/office/officeart/2005/8/layout/hList1"/>
    <dgm:cxn modelId="{87672A76-0A0E-49EB-82D4-77CA3E1EC664}" type="presParOf" srcId="{BAF0CCD4-DDDC-44CD-A042-FBA9E2D0AA49}" destId="{5CAFAF9C-5E53-44AA-AF3B-1180F985F694}" srcOrd="4" destOrd="0" presId="urn:microsoft.com/office/officeart/2005/8/layout/hList1"/>
    <dgm:cxn modelId="{35998771-18BC-43B8-BA03-8D47E835D846}" type="presParOf" srcId="{5CAFAF9C-5E53-44AA-AF3B-1180F985F694}" destId="{BB677CF6-821C-48E7-AC9A-0D56C98A3675}" srcOrd="0" destOrd="0" presId="urn:microsoft.com/office/officeart/2005/8/layout/hList1"/>
    <dgm:cxn modelId="{94B27E11-3FB4-4F8F-B7E4-4A788DD9455D}" type="presParOf" srcId="{5CAFAF9C-5E53-44AA-AF3B-1180F985F694}" destId="{0C4017EC-C131-4106-BAFE-481B26EB0A2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FEB403-935D-4807-A3BC-95EBBC4E2C46}" type="doc">
      <dgm:prSet loTypeId="urn:microsoft.com/office/officeart/2005/8/layout/pList2" loCatId="list" qsTypeId="urn:microsoft.com/office/officeart/2005/8/quickstyle/simple1" qsCatId="simple" csTypeId="urn:microsoft.com/office/officeart/2005/8/colors/colorful4" csCatId="colorful" phldr="1"/>
      <dgm:spPr/>
    </dgm:pt>
    <dgm:pt modelId="{C4B13620-0038-4650-B58D-26CA58A9AC67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400" b="1" dirty="0" smtClean="0">
              <a:latin typeface="+mj-lt"/>
              <a:ea typeface="BatangChe" panose="02030609000101010101" pitchFamily="49" charset="-127"/>
            </a:rPr>
            <a:t>Все наши замыслы, все поиски и построения превращаются в прах, если у ученика нет желания учиться.</a:t>
          </a:r>
        </a:p>
        <a:p>
          <a:pPr algn="r"/>
          <a:r>
            <a:rPr lang="ru-RU" sz="1100" b="0" dirty="0" smtClean="0">
              <a:latin typeface="+mj-lt"/>
              <a:ea typeface="BatangChe" panose="02030609000101010101" pitchFamily="49" charset="-127"/>
            </a:rPr>
            <a:t>В.А. Сухомлинский</a:t>
          </a:r>
          <a:endParaRPr lang="ru-RU" sz="1100" b="0" dirty="0">
            <a:latin typeface="+mj-lt"/>
            <a:ea typeface="BatangChe" panose="02030609000101010101" pitchFamily="49" charset="-127"/>
          </a:endParaRPr>
        </a:p>
      </dgm:t>
    </dgm:pt>
    <dgm:pt modelId="{CCA4772C-0D69-4F90-A011-C2C73811E12E}" type="parTrans" cxnId="{5B2E19CE-D63D-4F6A-B7FE-6C29E40D2E7E}">
      <dgm:prSet/>
      <dgm:spPr/>
      <dgm:t>
        <a:bodyPr/>
        <a:lstStyle/>
        <a:p>
          <a:endParaRPr lang="ru-RU"/>
        </a:p>
      </dgm:t>
    </dgm:pt>
    <dgm:pt modelId="{AB01DE94-EE4D-4957-8A08-7CE73C6452A0}" type="sibTrans" cxnId="{5B2E19CE-D63D-4F6A-B7FE-6C29E40D2E7E}">
      <dgm:prSet/>
      <dgm:spPr/>
      <dgm:t>
        <a:bodyPr/>
        <a:lstStyle/>
        <a:p>
          <a:endParaRPr lang="ru-RU"/>
        </a:p>
      </dgm:t>
    </dgm:pt>
    <dgm:pt modelId="{1D0342A9-A33A-4C96-821F-714DD0964AAB}">
      <dgm:prSet phldrT="[Текст]" custT="1"/>
      <dgm:spPr>
        <a:solidFill>
          <a:srgbClr val="993962"/>
        </a:solidFill>
      </dgm:spPr>
      <dgm:t>
        <a:bodyPr/>
        <a:lstStyle/>
        <a:p>
          <a:pPr algn="ctr"/>
          <a:r>
            <a:rPr lang="ru-RU" sz="1400" b="1" dirty="0" smtClean="0"/>
            <a:t>Специально формируемая, развиваемая и стимулируемая </a:t>
          </a:r>
          <a:r>
            <a:rPr lang="ru-RU" sz="1400" b="1" dirty="0" smtClean="0"/>
            <a:t>МОТИВАЦИЯ ДОСТИЖЕНИЯ</a:t>
          </a:r>
          <a:endParaRPr lang="ru-RU" sz="1400" b="1" dirty="0" smtClean="0"/>
        </a:p>
        <a:p>
          <a:pPr algn="ctr"/>
          <a:r>
            <a:rPr lang="ru-RU" sz="1100" b="1" dirty="0" smtClean="0">
              <a:solidFill>
                <a:schemeClr val="bg1"/>
              </a:solidFill>
            </a:rPr>
            <a:t>ПРОГРАММА </a:t>
          </a:r>
          <a:r>
            <a:rPr lang="ru-RU" sz="1100" b="1" dirty="0" smtClean="0">
              <a:solidFill>
                <a:schemeClr val="bg1"/>
              </a:solidFill>
            </a:rPr>
            <a:t>ФОРМИРОВАНИЯ МОТИВИРУЮЩЕЙ ОБРАЗОВАТЕЛЬНОЙ СРЕДЫ:</a:t>
          </a:r>
        </a:p>
        <a:p>
          <a:pPr algn="l"/>
          <a:r>
            <a:rPr lang="ru-RU" sz="1100" b="1" dirty="0" smtClean="0">
              <a:solidFill>
                <a:schemeClr val="bg1"/>
              </a:solidFill>
            </a:rPr>
            <a:t>- ТЕХНОЛОГИЯ ПОРТФОЛИО ПО-НОВОМУ</a:t>
          </a:r>
        </a:p>
        <a:p>
          <a:pPr algn="l"/>
          <a:r>
            <a:rPr lang="ru-RU" sz="1100" b="1" dirty="0" smtClean="0">
              <a:solidFill>
                <a:schemeClr val="bg1"/>
              </a:solidFill>
            </a:rPr>
            <a:t>- МЕТОД ПРОЕКТНОЙ ДЕЯТЕЛЬНОСТИ НА УРОКАХ И ВО ВНЕУРОЧНОЙ ДЕЯТЕЛЬНОСТИ</a:t>
          </a:r>
        </a:p>
        <a:p>
          <a:pPr algn="l"/>
          <a:r>
            <a:rPr lang="ru-RU" sz="1100" b="1" dirty="0" smtClean="0">
              <a:solidFill>
                <a:schemeClr val="bg1"/>
              </a:solidFill>
            </a:rPr>
            <a:t>- ФОРМИРУЮЩЕЕ И КРИЕТАРИАЛЬНОЕ ОЦЕНИВАНИЕ И ДР.</a:t>
          </a:r>
          <a:endParaRPr lang="ru-RU" sz="1100" b="1" dirty="0" smtClean="0">
            <a:solidFill>
              <a:schemeClr val="bg1"/>
            </a:solidFill>
          </a:endParaRPr>
        </a:p>
        <a:p>
          <a:pPr algn="ctr"/>
          <a:endParaRPr lang="ru-RU" sz="1000" b="1" dirty="0" smtClean="0">
            <a:solidFill>
              <a:srgbClr val="002060"/>
            </a:solidFill>
          </a:endParaRPr>
        </a:p>
        <a:p>
          <a:pPr algn="ctr"/>
          <a:endParaRPr lang="ru-RU" sz="1200" b="1" dirty="0" smtClean="0">
            <a:solidFill>
              <a:schemeClr val="bg1"/>
            </a:solidFill>
            <a:latin typeface="Century Gothic" panose="020B0502020202020204" pitchFamily="34" charset="0"/>
          </a:endParaRPr>
        </a:p>
        <a:p>
          <a:pPr algn="ctr"/>
          <a:endParaRPr lang="ru-RU" sz="1400" b="1" dirty="0"/>
        </a:p>
      </dgm:t>
    </dgm:pt>
    <dgm:pt modelId="{4EE7CEFD-26A9-4251-BD74-FD55B51F53B4}" type="parTrans" cxnId="{5FFB5EC6-EC61-4BD1-9DDA-931BA34F8901}">
      <dgm:prSet/>
      <dgm:spPr/>
      <dgm:t>
        <a:bodyPr/>
        <a:lstStyle/>
        <a:p>
          <a:endParaRPr lang="ru-RU"/>
        </a:p>
      </dgm:t>
    </dgm:pt>
    <dgm:pt modelId="{662484AA-F327-4825-9B98-4227B966CE12}" type="sibTrans" cxnId="{5FFB5EC6-EC61-4BD1-9DDA-931BA34F8901}">
      <dgm:prSet/>
      <dgm:spPr/>
      <dgm:t>
        <a:bodyPr/>
        <a:lstStyle/>
        <a:p>
          <a:endParaRPr lang="ru-RU"/>
        </a:p>
      </dgm:t>
    </dgm:pt>
    <dgm:pt modelId="{1ACCD2E0-A39C-40F1-A833-DA209B77449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ru-RU" sz="1100" b="1" dirty="0" smtClean="0">
              <a:solidFill>
                <a:schemeClr val="tx1"/>
              </a:solidFill>
              <a:latin typeface="+mj-lt"/>
            </a:rPr>
            <a:t>С 2016 г. МБОУ «Гимназия №2» входит в число 75 «умных школ» Подмосковья, демонстрирующих высокий уровень достижений, отразившийся на результатах участия во ВСОШ. </a:t>
          </a:r>
        </a:p>
        <a:p>
          <a:pPr algn="ctr"/>
          <a:r>
            <a:rPr lang="ru-RU" sz="1100" b="1" dirty="0" smtClean="0">
              <a:solidFill>
                <a:schemeClr val="tx1"/>
              </a:solidFill>
              <a:latin typeface="+mj-lt"/>
            </a:rPr>
            <a:t>***</a:t>
          </a:r>
        </a:p>
        <a:p>
          <a:pPr algn="ctr"/>
          <a:r>
            <a:rPr lang="ru-RU" sz="1100" b="1" dirty="0" smtClean="0">
              <a:solidFill>
                <a:schemeClr val="tx1"/>
              </a:solidFill>
              <a:latin typeface="+mj-lt"/>
            </a:rPr>
            <a:t>Результаты ЕГЭ стабильно высокие, позволяющие обучающимся поступать в лучшие вузы страны.</a:t>
          </a:r>
        </a:p>
        <a:p>
          <a:pPr algn="ctr"/>
          <a:endParaRPr lang="ru-RU" sz="10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9D6D5C0-FF35-4C18-9668-E92D5ABBEFDB}" type="parTrans" cxnId="{20E17AAF-EDA2-4FF1-8211-D391F2E9226B}">
      <dgm:prSet/>
      <dgm:spPr/>
      <dgm:t>
        <a:bodyPr/>
        <a:lstStyle/>
        <a:p>
          <a:endParaRPr lang="ru-RU"/>
        </a:p>
      </dgm:t>
    </dgm:pt>
    <dgm:pt modelId="{BEEC8788-31FF-46AA-9677-85D5C2391C0D}" type="sibTrans" cxnId="{20E17AAF-EDA2-4FF1-8211-D391F2E9226B}">
      <dgm:prSet/>
      <dgm:spPr/>
      <dgm:t>
        <a:bodyPr/>
        <a:lstStyle/>
        <a:p>
          <a:endParaRPr lang="ru-RU"/>
        </a:p>
      </dgm:t>
    </dgm:pt>
    <dgm:pt modelId="{225F814B-4D00-465D-BB90-54B67E8D1E8A}" type="pres">
      <dgm:prSet presAssocID="{25FEB403-935D-4807-A3BC-95EBBC4E2C46}" presName="Name0" presStyleCnt="0">
        <dgm:presLayoutVars>
          <dgm:dir/>
          <dgm:resizeHandles val="exact"/>
        </dgm:presLayoutVars>
      </dgm:prSet>
      <dgm:spPr/>
    </dgm:pt>
    <dgm:pt modelId="{C0305CA8-C3AB-4A0E-8A32-4B7ACDC4DB7F}" type="pres">
      <dgm:prSet presAssocID="{25FEB403-935D-4807-A3BC-95EBBC4E2C46}" presName="bkgdShp" presStyleLbl="alignAccFollowNode1" presStyleIdx="0" presStyleCnt="1"/>
      <dgm:spPr/>
    </dgm:pt>
    <dgm:pt modelId="{B15FCD2C-D89C-4D84-96FD-D7868940CAB8}" type="pres">
      <dgm:prSet presAssocID="{25FEB403-935D-4807-A3BC-95EBBC4E2C46}" presName="linComp" presStyleCnt="0"/>
      <dgm:spPr/>
    </dgm:pt>
    <dgm:pt modelId="{8E2027E8-3620-4100-8CC1-EE13C9F5FEBC}" type="pres">
      <dgm:prSet presAssocID="{C4B13620-0038-4650-B58D-26CA58A9AC67}" presName="compNode" presStyleCnt="0"/>
      <dgm:spPr/>
    </dgm:pt>
    <dgm:pt modelId="{4ED1426D-DFD8-47C1-A38C-8C52AB7AF71E}" type="pres">
      <dgm:prSet presAssocID="{C4B13620-0038-4650-B58D-26CA58A9AC67}" presName="node" presStyleLbl="node1" presStyleIdx="0" presStyleCnt="3" custScaleY="109597" custLinFactNeighborX="-4191" custLinFactNeighborY="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A0475A-1E8D-4CFE-A525-49ACF8AB0BCD}" type="pres">
      <dgm:prSet presAssocID="{C4B13620-0038-4650-B58D-26CA58A9AC67}" presName="invisiNode" presStyleLbl="node1" presStyleIdx="0" presStyleCnt="3"/>
      <dgm:spPr/>
    </dgm:pt>
    <dgm:pt modelId="{238AB1CA-1789-4ADA-8646-A90D21F8D664}" type="pres">
      <dgm:prSet presAssocID="{C4B13620-0038-4650-B58D-26CA58A9AC67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4000" b="-94000"/>
          </a:stretch>
        </a:blipFill>
      </dgm:spPr>
    </dgm:pt>
    <dgm:pt modelId="{5337D6CC-7BEA-461D-AAF0-5E47D459CF34}" type="pres">
      <dgm:prSet presAssocID="{AB01DE94-EE4D-4957-8A08-7CE73C6452A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5004D33-7CED-4E4F-8761-EAAE6891ED96}" type="pres">
      <dgm:prSet presAssocID="{1D0342A9-A33A-4C96-821F-714DD0964AAB}" presName="compNode" presStyleCnt="0"/>
      <dgm:spPr/>
    </dgm:pt>
    <dgm:pt modelId="{353BB4F2-46EA-4E1A-9184-B48E80ADA7A5}" type="pres">
      <dgm:prSet presAssocID="{1D0342A9-A33A-4C96-821F-714DD0964AAB}" presName="node" presStyleLbl="node1" presStyleIdx="1" presStyleCnt="3" custScaleX="141461" custScaleY="109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F5E98-1DC8-4625-A95A-12AF7BE5F062}" type="pres">
      <dgm:prSet presAssocID="{1D0342A9-A33A-4C96-821F-714DD0964AAB}" presName="invisiNode" presStyleLbl="node1" presStyleIdx="1" presStyleCnt="3"/>
      <dgm:spPr/>
    </dgm:pt>
    <dgm:pt modelId="{3C5215CB-3C83-441D-8096-FFDD0F59BB16}" type="pres">
      <dgm:prSet presAssocID="{1D0342A9-A33A-4C96-821F-714DD0964AAB}" presName="imagNode" presStyleLbl="fgImgPlace1" presStyleIdx="1" presStyleCnt="3" custScaleX="127989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F4B14984-9C01-42D7-A0E8-041063A7026E}" type="pres">
      <dgm:prSet presAssocID="{662484AA-F327-4825-9B98-4227B966CE1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3F02384-14BA-4224-A81F-A5A344C153E5}" type="pres">
      <dgm:prSet presAssocID="{1ACCD2E0-A39C-40F1-A833-DA209B77449B}" presName="compNode" presStyleCnt="0"/>
      <dgm:spPr/>
    </dgm:pt>
    <dgm:pt modelId="{BF5A8513-0C54-4378-8691-68B5E69D9025}" type="pres">
      <dgm:prSet presAssocID="{1ACCD2E0-A39C-40F1-A833-DA209B77449B}" presName="node" presStyleLbl="node1" presStyleIdx="2" presStyleCnt="3" custScaleY="107123" custLinFactNeighborX="6841" custLinFactNeighborY="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38AAB-5F97-4C28-818E-71B30B81B63E}" type="pres">
      <dgm:prSet presAssocID="{1ACCD2E0-A39C-40F1-A833-DA209B77449B}" presName="invisiNode" presStyleLbl="node1" presStyleIdx="2" presStyleCnt="3"/>
      <dgm:spPr/>
    </dgm:pt>
    <dgm:pt modelId="{C660CF01-3635-4C69-8399-54B96C1CE546}" type="pres">
      <dgm:prSet presAssocID="{1ACCD2E0-A39C-40F1-A833-DA209B77449B}" presName="imagNode" presStyleLbl="fgImgPlace1" presStyleIdx="2" presStyleCnt="3" custLinFactNeighborX="6841" custLinFactNeighborY="-8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</dgm:ptLst>
  <dgm:cxnLst>
    <dgm:cxn modelId="{7F52402F-2837-4024-90B4-65B67954E5F4}" type="presOf" srcId="{1D0342A9-A33A-4C96-821F-714DD0964AAB}" destId="{353BB4F2-46EA-4E1A-9184-B48E80ADA7A5}" srcOrd="0" destOrd="0" presId="urn:microsoft.com/office/officeart/2005/8/layout/pList2"/>
    <dgm:cxn modelId="{56D3E838-54E6-4538-9758-D994736C8284}" type="presOf" srcId="{1ACCD2E0-A39C-40F1-A833-DA209B77449B}" destId="{BF5A8513-0C54-4378-8691-68B5E69D9025}" srcOrd="0" destOrd="0" presId="urn:microsoft.com/office/officeart/2005/8/layout/pList2"/>
    <dgm:cxn modelId="{3897926B-C9BB-45E4-ADD9-AF0ECB268D36}" type="presOf" srcId="{AB01DE94-EE4D-4957-8A08-7CE73C6452A0}" destId="{5337D6CC-7BEA-461D-AAF0-5E47D459CF34}" srcOrd="0" destOrd="0" presId="urn:microsoft.com/office/officeart/2005/8/layout/pList2"/>
    <dgm:cxn modelId="{20E17AAF-EDA2-4FF1-8211-D391F2E9226B}" srcId="{25FEB403-935D-4807-A3BC-95EBBC4E2C46}" destId="{1ACCD2E0-A39C-40F1-A833-DA209B77449B}" srcOrd="2" destOrd="0" parTransId="{B9D6D5C0-FF35-4C18-9668-E92D5ABBEFDB}" sibTransId="{BEEC8788-31FF-46AA-9677-85D5C2391C0D}"/>
    <dgm:cxn modelId="{ED5FFA3C-CACB-4D55-AF9C-E2463B658C85}" type="presOf" srcId="{662484AA-F327-4825-9B98-4227B966CE12}" destId="{F4B14984-9C01-42D7-A0E8-041063A7026E}" srcOrd="0" destOrd="0" presId="urn:microsoft.com/office/officeart/2005/8/layout/pList2"/>
    <dgm:cxn modelId="{69438078-EA01-41CA-9F2F-C7EEA71C2AC7}" type="presOf" srcId="{C4B13620-0038-4650-B58D-26CA58A9AC67}" destId="{4ED1426D-DFD8-47C1-A38C-8C52AB7AF71E}" srcOrd="0" destOrd="0" presId="urn:microsoft.com/office/officeart/2005/8/layout/pList2"/>
    <dgm:cxn modelId="{5D936A5B-9DD1-48BF-9667-A623BD04A747}" type="presOf" srcId="{25FEB403-935D-4807-A3BC-95EBBC4E2C46}" destId="{225F814B-4D00-465D-BB90-54B67E8D1E8A}" srcOrd="0" destOrd="0" presId="urn:microsoft.com/office/officeart/2005/8/layout/pList2"/>
    <dgm:cxn modelId="{5FFB5EC6-EC61-4BD1-9DDA-931BA34F8901}" srcId="{25FEB403-935D-4807-A3BC-95EBBC4E2C46}" destId="{1D0342A9-A33A-4C96-821F-714DD0964AAB}" srcOrd="1" destOrd="0" parTransId="{4EE7CEFD-26A9-4251-BD74-FD55B51F53B4}" sibTransId="{662484AA-F327-4825-9B98-4227B966CE12}"/>
    <dgm:cxn modelId="{5B2E19CE-D63D-4F6A-B7FE-6C29E40D2E7E}" srcId="{25FEB403-935D-4807-A3BC-95EBBC4E2C46}" destId="{C4B13620-0038-4650-B58D-26CA58A9AC67}" srcOrd="0" destOrd="0" parTransId="{CCA4772C-0D69-4F90-A011-C2C73811E12E}" sibTransId="{AB01DE94-EE4D-4957-8A08-7CE73C6452A0}"/>
    <dgm:cxn modelId="{60F7A1AF-3AC0-4A6C-8EB0-154876DC23A7}" type="presParOf" srcId="{225F814B-4D00-465D-BB90-54B67E8D1E8A}" destId="{C0305CA8-C3AB-4A0E-8A32-4B7ACDC4DB7F}" srcOrd="0" destOrd="0" presId="urn:microsoft.com/office/officeart/2005/8/layout/pList2"/>
    <dgm:cxn modelId="{4FC7F147-3D47-414A-A750-9EC5EF0B81AC}" type="presParOf" srcId="{225F814B-4D00-465D-BB90-54B67E8D1E8A}" destId="{B15FCD2C-D89C-4D84-96FD-D7868940CAB8}" srcOrd="1" destOrd="0" presId="urn:microsoft.com/office/officeart/2005/8/layout/pList2"/>
    <dgm:cxn modelId="{FF055C8B-2485-41E6-86D0-E8FC4914C6D5}" type="presParOf" srcId="{B15FCD2C-D89C-4D84-96FD-D7868940CAB8}" destId="{8E2027E8-3620-4100-8CC1-EE13C9F5FEBC}" srcOrd="0" destOrd="0" presId="urn:microsoft.com/office/officeart/2005/8/layout/pList2"/>
    <dgm:cxn modelId="{4BB23069-C44D-453E-944F-79714F66A2A2}" type="presParOf" srcId="{8E2027E8-3620-4100-8CC1-EE13C9F5FEBC}" destId="{4ED1426D-DFD8-47C1-A38C-8C52AB7AF71E}" srcOrd="0" destOrd="0" presId="urn:microsoft.com/office/officeart/2005/8/layout/pList2"/>
    <dgm:cxn modelId="{9344669A-5CB4-4377-BD12-48E44FE2C92B}" type="presParOf" srcId="{8E2027E8-3620-4100-8CC1-EE13C9F5FEBC}" destId="{71A0475A-1E8D-4CFE-A525-49ACF8AB0BCD}" srcOrd="1" destOrd="0" presId="urn:microsoft.com/office/officeart/2005/8/layout/pList2"/>
    <dgm:cxn modelId="{659855A4-1966-44EB-BC5E-4745305EB060}" type="presParOf" srcId="{8E2027E8-3620-4100-8CC1-EE13C9F5FEBC}" destId="{238AB1CA-1789-4ADA-8646-A90D21F8D664}" srcOrd="2" destOrd="0" presId="urn:microsoft.com/office/officeart/2005/8/layout/pList2"/>
    <dgm:cxn modelId="{329F473B-9C0B-4ACB-A4D2-13590B78D04F}" type="presParOf" srcId="{B15FCD2C-D89C-4D84-96FD-D7868940CAB8}" destId="{5337D6CC-7BEA-461D-AAF0-5E47D459CF34}" srcOrd="1" destOrd="0" presId="urn:microsoft.com/office/officeart/2005/8/layout/pList2"/>
    <dgm:cxn modelId="{2F9BC34F-952B-4FD0-947E-0032F4BF614B}" type="presParOf" srcId="{B15FCD2C-D89C-4D84-96FD-D7868940CAB8}" destId="{75004D33-7CED-4E4F-8761-EAAE6891ED96}" srcOrd="2" destOrd="0" presId="urn:microsoft.com/office/officeart/2005/8/layout/pList2"/>
    <dgm:cxn modelId="{E5633A0F-DD82-4D0F-9E66-675C0E7D92EA}" type="presParOf" srcId="{75004D33-7CED-4E4F-8761-EAAE6891ED96}" destId="{353BB4F2-46EA-4E1A-9184-B48E80ADA7A5}" srcOrd="0" destOrd="0" presId="urn:microsoft.com/office/officeart/2005/8/layout/pList2"/>
    <dgm:cxn modelId="{FCDDB081-D314-4BA2-82F0-5DF688CDA34A}" type="presParOf" srcId="{75004D33-7CED-4E4F-8761-EAAE6891ED96}" destId="{319F5E98-1DC8-4625-A95A-12AF7BE5F062}" srcOrd="1" destOrd="0" presId="urn:microsoft.com/office/officeart/2005/8/layout/pList2"/>
    <dgm:cxn modelId="{84F149FB-6E6A-4479-9E70-57E8D14283AC}" type="presParOf" srcId="{75004D33-7CED-4E4F-8761-EAAE6891ED96}" destId="{3C5215CB-3C83-441D-8096-FFDD0F59BB16}" srcOrd="2" destOrd="0" presId="urn:microsoft.com/office/officeart/2005/8/layout/pList2"/>
    <dgm:cxn modelId="{BDDBE813-FC93-4D1D-8EA2-C2E08ECE19D2}" type="presParOf" srcId="{B15FCD2C-D89C-4D84-96FD-D7868940CAB8}" destId="{F4B14984-9C01-42D7-A0E8-041063A7026E}" srcOrd="3" destOrd="0" presId="urn:microsoft.com/office/officeart/2005/8/layout/pList2"/>
    <dgm:cxn modelId="{AEEE92CD-F9E7-4A72-8E0A-65FA577B3812}" type="presParOf" srcId="{B15FCD2C-D89C-4D84-96FD-D7868940CAB8}" destId="{43F02384-14BA-4224-A81F-A5A344C153E5}" srcOrd="4" destOrd="0" presId="urn:microsoft.com/office/officeart/2005/8/layout/pList2"/>
    <dgm:cxn modelId="{BB162867-4E24-48A4-9CBA-52BF0471B8C6}" type="presParOf" srcId="{43F02384-14BA-4224-A81F-A5A344C153E5}" destId="{BF5A8513-0C54-4378-8691-68B5E69D9025}" srcOrd="0" destOrd="0" presId="urn:microsoft.com/office/officeart/2005/8/layout/pList2"/>
    <dgm:cxn modelId="{8ECEF82E-6999-4264-9E1B-E95A457985F1}" type="presParOf" srcId="{43F02384-14BA-4224-A81F-A5A344C153E5}" destId="{90438AAB-5F97-4C28-818E-71B30B81B63E}" srcOrd="1" destOrd="0" presId="urn:microsoft.com/office/officeart/2005/8/layout/pList2"/>
    <dgm:cxn modelId="{360C5F36-B23F-4217-B9BC-4701EAB1474E}" type="presParOf" srcId="{43F02384-14BA-4224-A81F-A5A344C153E5}" destId="{C660CF01-3635-4C69-8399-54B96C1CE54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57DDE-1ED4-468F-8D33-D0692F86989B}">
      <dsp:nvSpPr>
        <dsp:cNvPr id="0" name=""/>
        <dsp:cNvSpPr/>
      </dsp:nvSpPr>
      <dsp:spPr>
        <a:xfrm rot="16200000">
          <a:off x="-625772" y="626888"/>
          <a:ext cx="4155926" cy="2902148"/>
        </a:xfrm>
        <a:prstGeom prst="flowChartManualOperati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Анализ больших данных</a:t>
          </a:r>
          <a:endParaRPr lang="ru-RU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Итоги учебных периодов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Отчет о </a:t>
          </a:r>
          <a:r>
            <a:rPr lang="ru-RU" sz="1400" kern="1200" dirty="0" err="1" smtClean="0"/>
            <a:t>самообследовании</a:t>
          </a:r>
          <a:r>
            <a:rPr lang="ru-RU" sz="1400" kern="1200" dirty="0" smtClean="0"/>
            <a:t> и анализ работы по технологии ТАРРОС </a:t>
          </a:r>
          <a:r>
            <a:rPr lang="en-US" sz="1400" kern="1200" dirty="0" smtClean="0"/>
            <a:t>Landrail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Публичный доклад в формате видео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Система распределения  педагогам стимулирующих выплат</a:t>
          </a:r>
          <a:endParaRPr lang="ru-RU" sz="1400" kern="1200" dirty="0"/>
        </a:p>
      </dsp:txBody>
      <dsp:txXfrm rot="5400000">
        <a:off x="1117" y="831184"/>
        <a:ext cx="2902148" cy="2493556"/>
      </dsp:txXfrm>
    </dsp:sp>
    <dsp:sp modelId="{1D0B643C-B487-4CA4-828C-42ECF79236F6}">
      <dsp:nvSpPr>
        <dsp:cNvPr id="0" name=""/>
        <dsp:cNvSpPr/>
      </dsp:nvSpPr>
      <dsp:spPr>
        <a:xfrm rot="16200000">
          <a:off x="2494036" y="626888"/>
          <a:ext cx="4155926" cy="2902148"/>
        </a:xfrm>
        <a:prstGeom prst="flowChartManualOperation">
          <a:avLst/>
        </a:prstGeom>
        <a:solidFill>
          <a:srgbClr val="99396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Освоение педагогами инновационных и современных технологий</a:t>
          </a:r>
          <a:endParaRPr lang="ru-RU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Муниципальные </a:t>
          </a:r>
          <a:r>
            <a:rPr lang="ru-RU" sz="1400" kern="1200" dirty="0" err="1" smtClean="0"/>
            <a:t>стажировочные</a:t>
          </a:r>
          <a:r>
            <a:rPr lang="ru-RU" sz="1400" kern="1200" dirty="0" smtClean="0"/>
            <a:t> площадки: «Современный урок учителя математики», «Формирование и развитие навыка смыслового чтения»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Семинар-тренинг «Как мотивировать подростков»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Тренинг «Учитель и проблемы с дисциплиной»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5400000">
        <a:off x="3120925" y="831184"/>
        <a:ext cx="2902148" cy="2493556"/>
      </dsp:txXfrm>
    </dsp:sp>
    <dsp:sp modelId="{D94C4D2B-1904-4268-AEDE-BD9629C4D05A}">
      <dsp:nvSpPr>
        <dsp:cNvPr id="0" name=""/>
        <dsp:cNvSpPr/>
      </dsp:nvSpPr>
      <dsp:spPr>
        <a:xfrm rot="16200000">
          <a:off x="5613846" y="626888"/>
          <a:ext cx="4155926" cy="2902148"/>
        </a:xfrm>
        <a:prstGeom prst="flowChartManualOperati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Проектирование от образа будущего</a:t>
          </a:r>
          <a:endParaRPr lang="ru-RU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Педагогические советы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Программа развития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Совместное проектирование всех участников образовательных отношений</a:t>
          </a:r>
          <a:endParaRPr lang="ru-RU" sz="1400" kern="1200" dirty="0"/>
        </a:p>
      </dsp:txBody>
      <dsp:txXfrm rot="5400000">
        <a:off x="6240735" y="831184"/>
        <a:ext cx="2902148" cy="2493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A389D-0817-4B2E-B6D1-FC2E1084856C}">
      <dsp:nvSpPr>
        <dsp:cNvPr id="0" name=""/>
        <dsp:cNvSpPr/>
      </dsp:nvSpPr>
      <dsp:spPr>
        <a:xfrm>
          <a:off x="694720" y="336684"/>
          <a:ext cx="2347696" cy="81532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CAC56-5114-4143-8AA9-68FAF00D9AF1}">
      <dsp:nvSpPr>
        <dsp:cNvPr id="0" name=""/>
        <dsp:cNvSpPr/>
      </dsp:nvSpPr>
      <dsp:spPr>
        <a:xfrm>
          <a:off x="1543408" y="2516153"/>
          <a:ext cx="454980" cy="291187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C6C21BAA-2A64-4529-BC57-CB6A0681E368}">
      <dsp:nvSpPr>
        <dsp:cNvPr id="0" name=""/>
        <dsp:cNvSpPr/>
      </dsp:nvSpPr>
      <dsp:spPr>
        <a:xfrm>
          <a:off x="720089" y="2566086"/>
          <a:ext cx="2183904" cy="545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РЕЗУЛЬТАТ</a:t>
          </a:r>
          <a:endParaRPr lang="ru-RU" sz="1900" b="1" kern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0089" y="2566086"/>
        <a:ext cx="2183904" cy="545976"/>
      </dsp:txXfrm>
    </dsp:sp>
    <dsp:sp modelId="{011A1741-174E-4EA0-9549-8EC9B0E75211}">
      <dsp:nvSpPr>
        <dsp:cNvPr id="0" name=""/>
        <dsp:cNvSpPr/>
      </dsp:nvSpPr>
      <dsp:spPr>
        <a:xfrm>
          <a:off x="404276" y="0"/>
          <a:ext cx="1524632" cy="134052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Индивиду-ализация</a:t>
          </a:r>
          <a:r>
            <a:rPr lang="ru-RU" sz="16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обучения</a:t>
          </a:r>
          <a:endParaRPr lang="ru-RU" sz="16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553" y="196315"/>
        <a:ext cx="1078078" cy="947891"/>
      </dsp:txXfrm>
    </dsp:sp>
    <dsp:sp modelId="{3EDB13CB-884C-4E99-BA7A-94EED69460EE}">
      <dsp:nvSpPr>
        <dsp:cNvPr id="0" name=""/>
        <dsp:cNvSpPr/>
      </dsp:nvSpPr>
      <dsp:spPr>
        <a:xfrm>
          <a:off x="918974" y="962878"/>
          <a:ext cx="1524632" cy="1340521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Психолого-педагогический консилиум</a:t>
          </a:r>
          <a:endParaRPr lang="ru-RU" sz="16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2251" y="1159193"/>
        <a:ext cx="1078078" cy="947891"/>
      </dsp:txXfrm>
    </dsp:sp>
    <dsp:sp modelId="{B08760EE-0B87-4C92-B174-46C4A6727C10}">
      <dsp:nvSpPr>
        <dsp:cNvPr id="0" name=""/>
        <dsp:cNvSpPr/>
      </dsp:nvSpPr>
      <dsp:spPr>
        <a:xfrm>
          <a:off x="1744483" y="34183"/>
          <a:ext cx="1524632" cy="1340521"/>
        </a:xfrm>
        <a:prstGeom prst="ellipse">
          <a:avLst/>
        </a:prstGeom>
        <a:solidFill>
          <a:srgbClr val="99396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Образова-тельный</a:t>
          </a:r>
          <a:r>
            <a:rPr lang="ru-RU" sz="16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маршрут</a:t>
          </a:r>
          <a:endParaRPr lang="ru-RU" sz="16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7760" y="230498"/>
        <a:ext cx="1078078" cy="947891"/>
      </dsp:txXfrm>
    </dsp:sp>
    <dsp:sp modelId="{1EFC3296-BDA8-4498-B200-82F553983AB1}">
      <dsp:nvSpPr>
        <dsp:cNvPr id="0" name=""/>
        <dsp:cNvSpPr/>
      </dsp:nvSpPr>
      <dsp:spPr>
        <a:xfrm>
          <a:off x="-162216" y="-200190"/>
          <a:ext cx="4068849" cy="291186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DB82E-16FE-4016-8EC1-23EEE5D77A29}">
      <dsp:nvSpPr>
        <dsp:cNvPr id="0" name=""/>
        <dsp:cNvSpPr/>
      </dsp:nvSpPr>
      <dsp:spPr>
        <a:xfrm>
          <a:off x="2632" y="149763"/>
          <a:ext cx="2566972" cy="710122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Психолого-педагогическое просвещение родителей</a:t>
          </a:r>
          <a:endParaRPr lang="ru-RU" sz="1400" b="1" kern="1200" dirty="0"/>
        </a:p>
      </dsp:txBody>
      <dsp:txXfrm>
        <a:off x="2632" y="149763"/>
        <a:ext cx="2566972" cy="710122"/>
      </dsp:txXfrm>
    </dsp:sp>
    <dsp:sp modelId="{1A31D2F7-E363-4DBC-984A-15D2AA7410AB}">
      <dsp:nvSpPr>
        <dsp:cNvPr id="0" name=""/>
        <dsp:cNvSpPr/>
      </dsp:nvSpPr>
      <dsp:spPr>
        <a:xfrm>
          <a:off x="2632" y="859886"/>
          <a:ext cx="2566972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Родительский университет: интерактивная встреча-лекция педагогов и родителей «Какие наши дети? Задачи образования для современных детей» и др.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Тематические консультации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Тренинги: «Учимся слушать и слышать друг друга», «Общаться с ребенком – как?» и др.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Родительские собрания с интерактивными формами работы</a:t>
          </a:r>
          <a:endParaRPr lang="ru-RU" sz="1400" kern="1200" dirty="0"/>
        </a:p>
      </dsp:txBody>
      <dsp:txXfrm>
        <a:off x="2632" y="859886"/>
        <a:ext cx="2566972" cy="3228120"/>
      </dsp:txXfrm>
    </dsp:sp>
    <dsp:sp modelId="{09C78F18-D07F-4F32-882E-A7F75C530F18}">
      <dsp:nvSpPr>
        <dsp:cNvPr id="0" name=""/>
        <dsp:cNvSpPr/>
      </dsp:nvSpPr>
      <dsp:spPr>
        <a:xfrm>
          <a:off x="2928981" y="149763"/>
          <a:ext cx="2566972" cy="710122"/>
        </a:xfrm>
        <a:prstGeom prst="rect">
          <a:avLst/>
        </a:prstGeom>
        <a:solidFill>
          <a:srgbClr val="993962"/>
        </a:solidFill>
        <a:ln w="25400" cap="flat" cmpd="sng" algn="ctr">
          <a:solidFill>
            <a:srgbClr val="9939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Вовлечение родителей в образовательный процесс</a:t>
          </a:r>
          <a:endParaRPr lang="ru-RU" sz="1400" b="1" kern="1200" dirty="0"/>
        </a:p>
      </dsp:txBody>
      <dsp:txXfrm>
        <a:off x="2928981" y="149763"/>
        <a:ext cx="2566972" cy="710122"/>
      </dsp:txXfrm>
    </dsp:sp>
    <dsp:sp modelId="{AF7A9BB3-BD8E-480D-9BF6-76BADD277411}">
      <dsp:nvSpPr>
        <dsp:cNvPr id="0" name=""/>
        <dsp:cNvSpPr/>
      </dsp:nvSpPr>
      <dsp:spPr>
        <a:xfrm>
          <a:off x="2928981" y="859886"/>
          <a:ext cx="2566972" cy="322812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Дни творчества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Открытые уроки и внеурочные мероприятия с участием родителей (</a:t>
          </a:r>
          <a:r>
            <a:rPr lang="ru-RU" sz="1400" kern="1200" dirty="0" err="1" smtClean="0"/>
            <a:t>профориентационные</a:t>
          </a:r>
          <a:r>
            <a:rPr lang="ru-RU" sz="1400" kern="1200" dirty="0" smtClean="0"/>
            <a:t> игры со спикерами из числа родителей и др.)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Анкетирование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Работа проблемной лаборатории для родителей 5-11 классов</a:t>
          </a:r>
          <a:endParaRPr lang="ru-RU" sz="1400" kern="1200" dirty="0"/>
        </a:p>
      </dsp:txBody>
      <dsp:txXfrm>
        <a:off x="2928981" y="859886"/>
        <a:ext cx="2566972" cy="3228120"/>
      </dsp:txXfrm>
    </dsp:sp>
    <dsp:sp modelId="{BB677CF6-821C-48E7-AC9A-0D56C98A3675}">
      <dsp:nvSpPr>
        <dsp:cNvPr id="0" name=""/>
        <dsp:cNvSpPr/>
      </dsp:nvSpPr>
      <dsp:spPr>
        <a:xfrm>
          <a:off x="5855330" y="149763"/>
          <a:ext cx="2566972" cy="710122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Участие родителей в управлении образовательным процессом</a:t>
          </a:r>
          <a:endParaRPr lang="ru-RU" sz="1400" b="1" kern="1200" dirty="0"/>
        </a:p>
      </dsp:txBody>
      <dsp:txXfrm>
        <a:off x="5855330" y="149763"/>
        <a:ext cx="2566972" cy="710122"/>
      </dsp:txXfrm>
    </dsp:sp>
    <dsp:sp modelId="{0C4017EC-C131-4106-BAFE-481B26EB0A27}">
      <dsp:nvSpPr>
        <dsp:cNvPr id="0" name=""/>
        <dsp:cNvSpPr/>
      </dsp:nvSpPr>
      <dsp:spPr>
        <a:xfrm>
          <a:off x="5855330" y="859886"/>
          <a:ext cx="2566972" cy="322812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Участие в работе Управляющего совета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Участие в работе Правления Благотворительного фонда поддержки и развития образования «Попечитель» - социального партнера МБОУ «Гимназия №2»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Работа в родительских комитетах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Совет отцов</a:t>
          </a:r>
          <a:endParaRPr lang="ru-RU" sz="1400" kern="1200" dirty="0"/>
        </a:p>
      </dsp:txBody>
      <dsp:txXfrm>
        <a:off x="5855330" y="859886"/>
        <a:ext cx="2566972" cy="3228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05CA8-C3AB-4A0E-8A32-4B7ACDC4DB7F}">
      <dsp:nvSpPr>
        <dsp:cNvPr id="0" name=""/>
        <dsp:cNvSpPr/>
      </dsp:nvSpPr>
      <dsp:spPr>
        <a:xfrm>
          <a:off x="0" y="0"/>
          <a:ext cx="8229600" cy="168653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AB1CA-1789-4ADA-8646-A90D21F8D664}">
      <dsp:nvSpPr>
        <dsp:cNvPr id="0" name=""/>
        <dsp:cNvSpPr/>
      </dsp:nvSpPr>
      <dsp:spPr>
        <a:xfrm>
          <a:off x="254685" y="175415"/>
          <a:ext cx="2135840" cy="12367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4000" b="-9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1426D-DFD8-47C1-A38C-8C52AB7AF71E}">
      <dsp:nvSpPr>
        <dsp:cNvPr id="0" name=""/>
        <dsp:cNvSpPr/>
      </dsp:nvSpPr>
      <dsp:spPr>
        <a:xfrm rot="10800000">
          <a:off x="165172" y="1538169"/>
          <a:ext cx="2135840" cy="225915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+mj-lt"/>
              <a:ea typeface="BatangChe" panose="02030609000101010101" pitchFamily="49" charset="-127"/>
            </a:rPr>
            <a:t>Все наши замыслы, все поиски и построения превращаются в прах, если у ученика нет желания учиться.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latin typeface="+mj-lt"/>
              <a:ea typeface="BatangChe" panose="02030609000101010101" pitchFamily="49" charset="-127"/>
            </a:rPr>
            <a:t>В.А. Сухомлинский</a:t>
          </a:r>
          <a:endParaRPr lang="ru-RU" sz="1100" b="0" kern="1200" dirty="0">
            <a:latin typeface="+mj-lt"/>
            <a:ea typeface="BatangChe" panose="02030609000101010101" pitchFamily="49" charset="-127"/>
          </a:endParaRPr>
        </a:p>
      </dsp:txBody>
      <dsp:txXfrm rot="10800000">
        <a:off x="230856" y="1538169"/>
        <a:ext cx="2004472" cy="2193466"/>
      </dsp:txXfrm>
    </dsp:sp>
    <dsp:sp modelId="{3C5215CB-3C83-441D-8096-FFDD0F59BB16}">
      <dsp:nvSpPr>
        <dsp:cNvPr id="0" name=""/>
        <dsp:cNvSpPr/>
      </dsp:nvSpPr>
      <dsp:spPr>
        <a:xfrm>
          <a:off x="2747979" y="175415"/>
          <a:ext cx="2733640" cy="12367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3BB4F2-46EA-4E1A-9184-B48E80ADA7A5}">
      <dsp:nvSpPr>
        <dsp:cNvPr id="0" name=""/>
        <dsp:cNvSpPr/>
      </dsp:nvSpPr>
      <dsp:spPr>
        <a:xfrm rot="10800000">
          <a:off x="2604109" y="1538169"/>
          <a:ext cx="3021380" cy="2259150"/>
        </a:xfrm>
        <a:prstGeom prst="round2SameRect">
          <a:avLst>
            <a:gd name="adj1" fmla="val 10500"/>
            <a:gd name="adj2" fmla="val 0"/>
          </a:avLst>
        </a:prstGeom>
        <a:solidFill>
          <a:srgbClr val="99396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Специально формируемая, развиваемая и стимулируемая </a:t>
          </a:r>
          <a:r>
            <a:rPr lang="ru-RU" sz="1400" b="1" kern="1200" dirty="0" smtClean="0"/>
            <a:t>МОТИВАЦИЯ ДОСТИЖЕНИЯ</a:t>
          </a: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</a:rPr>
            <a:t>ПРОГРАММА </a:t>
          </a:r>
          <a:r>
            <a:rPr lang="ru-RU" sz="1100" b="1" kern="1200" dirty="0" smtClean="0">
              <a:solidFill>
                <a:schemeClr val="bg1"/>
              </a:solidFill>
            </a:rPr>
            <a:t>ФОРМИРОВАНИЯ МОТИВИРУЮЩЕЙ ОБРАЗОВАТЕЛЬНОЙ СРЕДЫ: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</a:rPr>
            <a:t>- ТЕХНОЛОГИЯ ПОРТФОЛИО ПО-НОВОМУ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</a:rPr>
            <a:t>- МЕТОД ПРОЕКТНОЙ ДЕЯТЕЛЬНОСТИ НА УРОКАХ И ВО ВНЕУРОЧНОЙ ДЕЯТЕЛЬНОСТИ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</a:rPr>
            <a:t>- ФОРМИРУЮЩЕЕ И КРИЕТАРИАЛЬНОЕ ОЦЕНИВАНИЕ И ДР.</a:t>
          </a:r>
          <a:endParaRPr lang="ru-RU" sz="1100" b="1" kern="1200" dirty="0" smtClean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rgbClr val="00206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bg1"/>
            </a:solidFill>
            <a:latin typeface="Century Gothic" panose="020B0502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 rot="10800000">
        <a:off x="2673586" y="1538169"/>
        <a:ext cx="2882426" cy="2189673"/>
      </dsp:txXfrm>
    </dsp:sp>
    <dsp:sp modelId="{C660CF01-3635-4C69-8399-54B96C1CE546}">
      <dsp:nvSpPr>
        <dsp:cNvPr id="0" name=""/>
        <dsp:cNvSpPr/>
      </dsp:nvSpPr>
      <dsp:spPr>
        <a:xfrm>
          <a:off x="5985187" y="187064"/>
          <a:ext cx="2135840" cy="12367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5A8513-0C54-4378-8691-68B5E69D9025}">
      <dsp:nvSpPr>
        <dsp:cNvPr id="0" name=""/>
        <dsp:cNvSpPr/>
      </dsp:nvSpPr>
      <dsp:spPr>
        <a:xfrm rot="10800000">
          <a:off x="5985187" y="1576417"/>
          <a:ext cx="2135840" cy="2208153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+mj-lt"/>
            </a:rPr>
            <a:t>С 2016 г. МБОУ «Гимназия №2» входит в число 75 «умных школ» Подмосковья, демонстрирующих высокий уровень достижений, отразившийся на результатах участия во ВСОШ.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+mj-lt"/>
            </a:rPr>
            <a:t>***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+mj-lt"/>
            </a:rPr>
            <a:t>Результаты ЕГЭ стабильно высокие, позволяющие обучающимся поступать в лучшие вузы страны.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10800000">
        <a:off x="6050871" y="1576417"/>
        <a:ext cx="2004472" cy="2142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9ADD8-6B51-44C3-BCD9-0E4E41F64DA5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7165E-8AD4-4559-855B-898D079E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54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3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6E7C-63B2-44CF-A587-65CB1D7AD18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B2B31-70CC-4C62-AD49-F9E06F4C3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7614"/>
            <a:ext cx="5976664" cy="110251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практики,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которыми может поделиться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«Гимназия №2»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587974"/>
            <a:ext cx="3960440" cy="10469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rgbClr val="002060"/>
                </a:solidFill>
              </a:rPr>
              <a:t>г. </a:t>
            </a:r>
            <a:r>
              <a:rPr lang="ru-RU" sz="1600" dirty="0" err="1" smtClean="0">
                <a:solidFill>
                  <a:srgbClr val="002060"/>
                </a:solidFill>
              </a:rPr>
              <a:t>Балашиха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rgbClr val="002060"/>
                </a:solidFill>
              </a:rPr>
              <a:t> 2021г.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Logo_Alfaland_Model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0"/>
            <a:ext cx="2771800" cy="1716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698976" cy="8572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работы педагогического коллектива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303319"/>
              </p:ext>
            </p:extLst>
          </p:nvPr>
        </p:nvGraphicFramePr>
        <p:xfrm>
          <a:off x="0" y="987574"/>
          <a:ext cx="9144000" cy="415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 descr="Logo_Alfaland_Model_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6320" y="0"/>
            <a:ext cx="1827679" cy="1131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297443552"/>
              </p:ext>
            </p:extLst>
          </p:nvPr>
        </p:nvGraphicFramePr>
        <p:xfrm>
          <a:off x="2555776" y="1059582"/>
          <a:ext cx="3744417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Logo_Alfaland_Model_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16320" y="0"/>
            <a:ext cx="1827679" cy="11315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698976" cy="8572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работы с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неуспевающими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учениками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6012160" y="1059582"/>
            <a:ext cx="3131840" cy="1728192"/>
          </a:xfrm>
          <a:prstGeom prst="cloudCallout">
            <a:avLst>
              <a:gd name="adj1" fmla="val -64867"/>
              <a:gd name="adj2" fmla="val -661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44208" y="1275606"/>
            <a:ext cx="25922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мониторинг </a:t>
            </a: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достижений учащихся</a:t>
            </a:r>
            <a:endParaRPr lang="ru-RU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система курсов внеурочной деятельности</a:t>
            </a:r>
          </a:p>
        </p:txBody>
      </p:sp>
      <p:sp>
        <p:nvSpPr>
          <p:cNvPr id="9" name="Выноска-облако 8"/>
          <p:cNvSpPr/>
          <p:nvPr/>
        </p:nvSpPr>
        <p:spPr>
          <a:xfrm flipH="1">
            <a:off x="1016" y="2283718"/>
            <a:ext cx="3167336" cy="2808312"/>
          </a:xfrm>
          <a:prstGeom prst="cloudCallout">
            <a:avLst>
              <a:gd name="adj1" fmla="val -51491"/>
              <a:gd name="adj2" fmla="val -656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2787774"/>
            <a:ext cx="2664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учёт </a:t>
            </a: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особенностей неуспевающих учащихся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определение отставания и его причин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индивидуальный учебный план</a:t>
            </a:r>
            <a:endParaRPr lang="ru-RU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5004047" y="3023519"/>
            <a:ext cx="4139951" cy="2119981"/>
          </a:xfrm>
          <a:prstGeom prst="cloudCallout">
            <a:avLst>
              <a:gd name="adj1" fmla="val -56592"/>
              <a:gd name="adj2" fmla="val -596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3204140"/>
            <a:ext cx="34563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выявление </a:t>
            </a: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проблем и причин</a:t>
            </a:r>
            <a:endParaRPr lang="ru-RU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определение стратегии психолого-педагогического сопровождения</a:t>
            </a:r>
          </a:p>
          <a:p>
            <a:pPr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работа специалистов (педагог, психолог, логопед, социальный педагог)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15206" cy="8572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взаимодействия с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родителями, в том числе в дистанционном формате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Logo_Alfaland_Model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6320" y="0"/>
            <a:ext cx="1827679" cy="113159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76611052"/>
              </p:ext>
            </p:extLst>
          </p:nvPr>
        </p:nvGraphicFramePr>
        <p:xfrm>
          <a:off x="395536" y="926268"/>
          <a:ext cx="8424936" cy="4237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698976" cy="8572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подготовки учащихся к олимпиадам и экзаменам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Logo_Alfaland_Model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6320" y="0"/>
            <a:ext cx="1827679" cy="1131590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90043"/>
              </p:ext>
            </p:extLst>
          </p:nvPr>
        </p:nvGraphicFramePr>
        <p:xfrm>
          <a:off x="457200" y="1200150"/>
          <a:ext cx="8229600" cy="374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6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397</Words>
  <Application>Microsoft Office PowerPoint</Application>
  <PresentationFormat>Экран (16:9)</PresentationFormat>
  <Paragraphs>58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BatangChe</vt:lpstr>
      <vt:lpstr>Arial</vt:lpstr>
      <vt:lpstr>Calibri</vt:lpstr>
      <vt:lpstr>Century Gothic</vt:lpstr>
      <vt:lpstr>Times New Roman</vt:lpstr>
      <vt:lpstr>Тема Office</vt:lpstr>
      <vt:lpstr>Лучшие практики,  которыми может поделиться  МБОУ «Гимназия №2»</vt:lpstr>
      <vt:lpstr>Повышение эффективности работы педагогического коллектива</vt:lpstr>
      <vt:lpstr>Повышение эффективности работы с неуспевающими учениками</vt:lpstr>
      <vt:lpstr>Повышение эффективности взаимодействия с родителями, в том числе в дистанционном формате</vt:lpstr>
      <vt:lpstr>Особенности подготовки учащихся к олимпиадам и экзаменам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Лучшие практики, которыми школа может поделиться  МБОУ «Гимназия №2»</dc:title>
  <dc:creator>user</dc:creator>
  <cp:lastModifiedBy>Lili</cp:lastModifiedBy>
  <cp:revision>38</cp:revision>
  <cp:lastPrinted>2021-03-09T10:24:14Z</cp:lastPrinted>
  <dcterms:created xsi:type="dcterms:W3CDTF">2021-03-02T14:18:37Z</dcterms:created>
  <dcterms:modified xsi:type="dcterms:W3CDTF">2021-03-09T15:32:10Z</dcterms:modified>
</cp:coreProperties>
</file>