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8"/>
  </p:notesMasterIdLst>
  <p:handoutMasterIdLst>
    <p:handoutMasterId r:id="rId19"/>
  </p:handoutMasterIdLst>
  <p:sldIdLst>
    <p:sldId id="317" r:id="rId5"/>
    <p:sldId id="321" r:id="rId6"/>
    <p:sldId id="272" r:id="rId7"/>
    <p:sldId id="268" r:id="rId8"/>
    <p:sldId id="392" r:id="rId9"/>
    <p:sldId id="393" r:id="rId10"/>
    <p:sldId id="394" r:id="rId11"/>
    <p:sldId id="395" r:id="rId12"/>
    <p:sldId id="396" r:id="rId13"/>
    <p:sldId id="397" r:id="rId14"/>
    <p:sldId id="389" r:id="rId15"/>
    <p:sldId id="279" r:id="rId16"/>
    <p:sldId id="391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54198"/>
    <a:srgbClr val="FF6F2F"/>
    <a:srgbClr val="DA6037"/>
    <a:srgbClr val="1B192E"/>
    <a:srgbClr val="28529D"/>
    <a:srgbClr val="000000"/>
    <a:srgbClr val="604F7C"/>
    <a:srgbClr val="705375"/>
    <a:srgbClr val="166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5884" autoAdjust="0"/>
  </p:normalViewPr>
  <p:slideViewPr>
    <p:cSldViewPr snapToGrid="0">
      <p:cViewPr varScale="1">
        <p:scale>
          <a:sx n="114" d="100"/>
          <a:sy n="114" d="100"/>
        </p:scale>
        <p:origin x="512" y="16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2E815-0D19-41DC-B01B-4D608769620A}" type="doc">
      <dgm:prSet loTypeId="urn:microsoft.com/office/officeart/2016/7/layout/RoundedRectangleTimeline" loCatId="other" qsTypeId="urn:microsoft.com/office/officeart/2005/8/quickstyle/simple1" qsCatId="simple" csTypeId="urn:microsoft.com/office/officeart/2005/8/colors/colorful5" csCatId="colorful" phldr="1"/>
      <dgm:spPr/>
      <dgm:t>
        <a:bodyPr rtlCol="0"/>
        <a:lstStyle/>
        <a:p>
          <a:pPr rtl="0"/>
          <a:endParaRPr lang="ru-RU"/>
        </a:p>
      </dgm:t>
    </dgm:pt>
    <dgm:pt modelId="{4259F840-24E7-476F-9F30-482E46395856}">
      <dgm:prSet phldrT="[Text]" custT="1"/>
      <dgm:spPr/>
      <dgm:t>
        <a:bodyPr rtlCol="0"/>
        <a:lstStyle/>
        <a:p>
          <a:pPr rtl="0"/>
          <a:r>
            <a:rPr lang="ru-RU" sz="1800" dirty="0">
              <a:latin typeface="Calibri" panose="020F0502020204030204" pitchFamily="34" charset="0"/>
            </a:rPr>
            <a:t>Актуальность</a:t>
          </a:r>
        </a:p>
      </dgm:t>
    </dgm:pt>
    <dgm:pt modelId="{FCE8068D-7E50-4749-A8D0-ADEDAC5637B3}" type="parTrans" cxnId="{42EE41D1-3C16-4937-BB38-B076896C09A0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DCC444A4-F20A-48F5-A61E-47BFFF185A57}" type="sibTrans" cxnId="{42EE41D1-3C16-4937-BB38-B076896C09A0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B54C8F6C-BE1E-4EAB-B7A0-48DE01FFAA36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600" b="0" i="0" dirty="0"/>
            <a:t>Использование ИКТ позволяет учителям делать уроки более интересными и актуальными для учащихся. Это помогает улучшить вовлеченность учащихся и их понимание учебного материала.</a:t>
          </a:r>
          <a:endParaRPr lang="ru-RU" sz="1600" dirty="0">
            <a:latin typeface="Calibri" panose="020F0502020204030204" pitchFamily="34" charset="0"/>
          </a:endParaRPr>
        </a:p>
      </dgm:t>
    </dgm:pt>
    <dgm:pt modelId="{8DE7CD45-B7C0-432E-B819-6A7D97E31315}" type="parTrans" cxnId="{770CA1CC-3DDD-451E-AE83-A71CA570260C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C33B8BEF-A818-4A2F-A99A-E2B29895E184}" type="sibTrans" cxnId="{770CA1CC-3DDD-451E-AE83-A71CA570260C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E4033A39-DCC4-4038-9562-AEDDBBB37A99}">
      <dgm:prSet phldrT="[Text]" custT="1"/>
      <dgm:spPr/>
      <dgm:t>
        <a:bodyPr rtlCol="0"/>
        <a:lstStyle/>
        <a:p>
          <a:pPr algn="l" rtl="0"/>
          <a:r>
            <a:rPr lang="ru-RU" sz="1800" dirty="0">
              <a:latin typeface="Calibri" panose="020F0502020204030204" pitchFamily="34" charset="0"/>
            </a:rPr>
            <a:t>Индивидуальность</a:t>
          </a:r>
        </a:p>
      </dgm:t>
    </dgm:pt>
    <dgm:pt modelId="{048EEAE6-78BA-4B00-B7BB-9C22DBB1E8F4}" type="parTrans" cxnId="{32EF2862-2950-4DF8-BEA8-CD19460CCA31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80AB0E5B-0C58-465D-A545-5B21133D2849}" type="sibTrans" cxnId="{32EF2862-2950-4DF8-BEA8-CD19460CCA31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A4C0B4E4-70AD-4901-9E3F-7EA25DD6DAA1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600" b="0" i="0" dirty="0"/>
            <a:t>ИКТ позволяют учителям адаптировать образовательный материал под индивидуальные потребности учащихся. </a:t>
          </a:r>
          <a:endParaRPr lang="ru-RU" sz="1600" dirty="0">
            <a:latin typeface="Calibri" panose="020F0502020204030204" pitchFamily="34" charset="0"/>
          </a:endParaRPr>
        </a:p>
      </dgm:t>
    </dgm:pt>
    <dgm:pt modelId="{701D9033-BAD3-4299-933F-A47AFDC2ECD0}" type="parTrans" cxnId="{5E74CB62-E52E-4CEE-8AA1-9812BFC0D67E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657DB10D-2517-48AA-B970-6D815DBD4123}" type="sibTrans" cxnId="{5E74CB62-E52E-4CEE-8AA1-9812BFC0D67E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87BF7896-20EA-4E8F-B6F4-A34EC5C9CB50}">
      <dgm:prSet phldrT="[Text]" custT="1"/>
      <dgm:spPr/>
      <dgm:t>
        <a:bodyPr rtlCol="0"/>
        <a:lstStyle/>
        <a:p>
          <a:pPr rtl="0"/>
          <a:r>
            <a:rPr lang="ru-RU" sz="1800" dirty="0">
              <a:latin typeface="Calibri" panose="020F0502020204030204" pitchFamily="34" charset="0"/>
            </a:rPr>
            <a:t>Компетенции</a:t>
          </a:r>
        </a:p>
      </dgm:t>
    </dgm:pt>
    <dgm:pt modelId="{05E47BA5-F724-4AEE-9B5B-401F18E028E6}" type="parTrans" cxnId="{92330C11-C197-4512-BDA4-8D8A69AF7D1C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D63CE73E-35DE-48C3-8753-7648BC953C0D}" type="sibTrans" cxnId="{92330C11-C197-4512-BDA4-8D8A69AF7D1C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43CBB0A2-9D75-4264-8A30-3E8974B40658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600" b="0" i="0" dirty="0"/>
            <a:t>Новые стандарты признают важность развития информационной грамотности и компьютерных навыков учащихся.</a:t>
          </a:r>
          <a:endParaRPr lang="ru-RU" sz="1600" dirty="0">
            <a:latin typeface="Calibri" panose="020F0502020204030204" pitchFamily="34" charset="0"/>
          </a:endParaRPr>
        </a:p>
      </dgm:t>
    </dgm:pt>
    <dgm:pt modelId="{F806E590-5F8E-48A1-96AC-9E738290D2ED}" type="parTrans" cxnId="{4D2DF581-8128-4440-9E51-29109DC6ED52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20F77EFB-335C-4BC3-AD95-8421EDF343E6}" type="sibTrans" cxnId="{4D2DF581-8128-4440-9E51-29109DC6ED52}">
      <dgm:prSet/>
      <dgm:spPr/>
      <dgm:t>
        <a:bodyPr rtlCol="0"/>
        <a:lstStyle/>
        <a:p>
          <a:pPr rtl="0"/>
          <a:endParaRPr lang="ru-RU" sz="1800">
            <a:latin typeface="+mn-lt"/>
          </a:endParaRPr>
        </a:p>
      </dgm:t>
    </dgm:pt>
    <dgm:pt modelId="{3DE6FF16-CA4D-4D34-ABEB-8BE6A40B5E52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800" dirty="0">
              <a:latin typeface="Calibri" panose="020F0502020204030204" pitchFamily="34" charset="0"/>
            </a:rPr>
            <a:t>Коммуникация</a:t>
          </a:r>
        </a:p>
      </dgm:t>
    </dgm:pt>
    <dgm:pt modelId="{DA9CCCCB-8206-4757-82C8-F885E9D238B5}" type="parTrans" cxnId="{636DE8C5-F706-4BA5-855F-85FD2239E2BE}">
      <dgm:prSet/>
      <dgm:spPr/>
      <dgm:t>
        <a:bodyPr rtlCol="0"/>
        <a:lstStyle/>
        <a:p>
          <a:pPr rtl="0"/>
          <a:endParaRPr lang="ru-RU" sz="1800"/>
        </a:p>
      </dgm:t>
    </dgm:pt>
    <dgm:pt modelId="{986162A7-6F89-4679-B40E-33A17DA21B73}" type="sibTrans" cxnId="{636DE8C5-F706-4BA5-855F-85FD2239E2BE}">
      <dgm:prSet/>
      <dgm:spPr/>
      <dgm:t>
        <a:bodyPr rtlCol="0"/>
        <a:lstStyle/>
        <a:p>
          <a:pPr rtl="0"/>
          <a:endParaRPr lang="ru-RU" sz="1800"/>
        </a:p>
      </dgm:t>
    </dgm:pt>
    <dgm:pt modelId="{AC76BE15-3E8A-498B-91BD-CF772C26B6F1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800" dirty="0">
              <a:latin typeface="Calibri" panose="020F0502020204030204" pitchFamily="34" charset="0"/>
            </a:rPr>
            <a:t>Будущее</a:t>
          </a:r>
        </a:p>
      </dgm:t>
    </dgm:pt>
    <dgm:pt modelId="{00CCB400-064A-4EF5-9806-9534D9AC69AD}" type="parTrans" cxnId="{140A4778-8248-44DE-B78A-23C578A77D7E}">
      <dgm:prSet/>
      <dgm:spPr/>
      <dgm:t>
        <a:bodyPr rtlCol="0"/>
        <a:lstStyle/>
        <a:p>
          <a:pPr rtl="0"/>
          <a:endParaRPr lang="ru-RU" sz="1800"/>
        </a:p>
      </dgm:t>
    </dgm:pt>
    <dgm:pt modelId="{662A3D6E-7238-444F-BC0B-C7A4321261DB}" type="sibTrans" cxnId="{140A4778-8248-44DE-B78A-23C578A77D7E}">
      <dgm:prSet/>
      <dgm:spPr/>
      <dgm:t>
        <a:bodyPr rtlCol="0"/>
        <a:lstStyle/>
        <a:p>
          <a:pPr rtl="0"/>
          <a:endParaRPr lang="ru-RU" sz="1800"/>
        </a:p>
      </dgm:t>
    </dgm:pt>
    <dgm:pt modelId="{73820394-2159-4075-9E6F-217263B07F8B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600" b="0" i="0" dirty="0"/>
            <a:t>Обучение с использованием ИКТ помогает подготовить учащихся к цифровой экономике и современному информационному обществу, где навыки в области технологий являются ключевыми.</a:t>
          </a:r>
          <a:endParaRPr lang="ru-RU" sz="1600" dirty="0">
            <a:latin typeface="Calibri" panose="020F0502020204030204" pitchFamily="34" charset="0"/>
          </a:endParaRPr>
        </a:p>
      </dgm:t>
    </dgm:pt>
    <dgm:pt modelId="{A861A835-3A0D-4B09-8870-87D7FDC7B27F}" type="parTrans" cxnId="{19CF03A0-47BE-4ABD-A62C-A27E16D6C5A3}">
      <dgm:prSet/>
      <dgm:spPr/>
      <dgm:t>
        <a:bodyPr rtlCol="0"/>
        <a:lstStyle/>
        <a:p>
          <a:pPr rtl="0"/>
          <a:endParaRPr lang="ru-RU" sz="1800"/>
        </a:p>
      </dgm:t>
    </dgm:pt>
    <dgm:pt modelId="{D383A36B-470D-499F-AE13-85A6B2495524}" type="sibTrans" cxnId="{19CF03A0-47BE-4ABD-A62C-A27E16D6C5A3}">
      <dgm:prSet/>
      <dgm:spPr/>
      <dgm:t>
        <a:bodyPr rtlCol="0"/>
        <a:lstStyle/>
        <a:p>
          <a:pPr rtl="0"/>
          <a:endParaRPr lang="ru-RU" sz="1800"/>
        </a:p>
      </dgm:t>
    </dgm:pt>
    <dgm:pt modelId="{C032D242-8D23-4EEC-A10A-7B0691E5A409}">
      <dgm:prSet phldrT="[Text]" custT="1"/>
      <dgm:spPr/>
      <dgm:t>
        <a:bodyPr rtlCol="0"/>
        <a:lstStyle/>
        <a:p>
          <a:pPr rtl="0">
            <a:buFont typeface="Symbol" panose="05050102010706020507" pitchFamily="18" charset="2"/>
            <a:buChar char=""/>
          </a:pPr>
          <a:r>
            <a:rPr lang="ru-RU" sz="1600" b="0" i="0" dirty="0"/>
            <a:t>ИКТ облегчают коммуникацию между учителями, учениками и родителями. </a:t>
          </a:r>
          <a:endParaRPr lang="ru-RU" sz="1600" dirty="0">
            <a:latin typeface="Calibri" panose="020F0502020204030204" pitchFamily="34" charset="0"/>
          </a:endParaRPr>
        </a:p>
      </dgm:t>
    </dgm:pt>
    <dgm:pt modelId="{167DA838-BF1F-42A4-81E8-806F40795A14}" type="parTrans" cxnId="{D9403C73-FB83-47D6-85AE-067D49ED63F2}">
      <dgm:prSet/>
      <dgm:spPr/>
      <dgm:t>
        <a:bodyPr rtlCol="0"/>
        <a:lstStyle/>
        <a:p>
          <a:pPr rtl="0"/>
          <a:endParaRPr lang="ru-RU" sz="1800"/>
        </a:p>
      </dgm:t>
    </dgm:pt>
    <dgm:pt modelId="{7EFA60CA-572D-434D-B452-A4ACBAEB4D2C}" type="sibTrans" cxnId="{D9403C73-FB83-47D6-85AE-067D49ED63F2}">
      <dgm:prSet/>
      <dgm:spPr/>
      <dgm:t>
        <a:bodyPr rtlCol="0"/>
        <a:lstStyle/>
        <a:p>
          <a:pPr rtl="0"/>
          <a:endParaRPr lang="ru-RU" sz="1800"/>
        </a:p>
      </dgm:t>
    </dgm:pt>
    <dgm:pt modelId="{196C9F68-3606-4282-A4C6-4485F1280B5F}" type="pres">
      <dgm:prSet presAssocID="{E5B2E815-0D19-41DC-B01B-4D608769620A}" presName="Name0" presStyleCnt="0">
        <dgm:presLayoutVars>
          <dgm:chMax/>
          <dgm:chPref/>
          <dgm:animLvl val="lvl"/>
        </dgm:presLayoutVars>
      </dgm:prSet>
      <dgm:spPr/>
    </dgm:pt>
    <dgm:pt modelId="{68D8AC18-502F-4825-B069-75605ADB3A40}" type="pres">
      <dgm:prSet presAssocID="{4259F840-24E7-476F-9F30-482E46395856}" presName="composite1" presStyleCnt="0"/>
      <dgm:spPr/>
    </dgm:pt>
    <dgm:pt modelId="{E088D226-49D7-4C30-90DC-CA1755D98829}" type="pres">
      <dgm:prSet presAssocID="{4259F840-24E7-476F-9F30-482E46395856}" presName="parent1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45A02F84-C6CB-43F5-AEE4-3EA66C2BD25F}" type="pres">
      <dgm:prSet presAssocID="{4259F840-24E7-476F-9F30-482E46395856}" presName="Childtext1" presStyleLbl="revTx" presStyleIdx="0" presStyleCnt="5">
        <dgm:presLayoutVars>
          <dgm:bulletEnabled val="1"/>
        </dgm:presLayoutVars>
      </dgm:prSet>
      <dgm:spPr/>
    </dgm:pt>
    <dgm:pt modelId="{6BA46904-CB7C-4538-BD49-D3891EF19552}" type="pres">
      <dgm:prSet presAssocID="{4259F840-24E7-476F-9F30-482E46395856}" presName="ConnectLine1" presStyleLbl="sibTrans1D1" presStyleIdx="0" presStyleCnt="5"/>
      <dgm:spPr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49FDBD0-77FE-49D1-A275-A272C8C5E426}" type="pres">
      <dgm:prSet presAssocID="{4259F840-24E7-476F-9F30-482E46395856}" presName="ConnectLineEnd1" presStyleLbl="lnNode1" presStyleIdx="0" presStyleCnt="5"/>
      <dgm:spPr/>
    </dgm:pt>
    <dgm:pt modelId="{CB26EA94-33BB-4F98-9E1E-2237D4831263}" type="pres">
      <dgm:prSet presAssocID="{4259F840-24E7-476F-9F30-482E46395856}" presName="EmptyPane1" presStyleCnt="0"/>
      <dgm:spPr/>
    </dgm:pt>
    <dgm:pt modelId="{606F1DBF-510E-4065-ACCB-3EBDA85CFB92}" type="pres">
      <dgm:prSet presAssocID="{DCC444A4-F20A-48F5-A61E-47BFFF185A57}" presName="spaceBetweenRectangles1" presStyleCnt="0"/>
      <dgm:spPr/>
    </dgm:pt>
    <dgm:pt modelId="{07989479-D1A2-4D15-AA3A-B0CFFB9F91D9}" type="pres">
      <dgm:prSet presAssocID="{E4033A39-DCC4-4038-9562-AEDDBBB37A99}" presName="composite1" presStyleCnt="0"/>
      <dgm:spPr/>
    </dgm:pt>
    <dgm:pt modelId="{539615E2-3277-4D8E-8484-FF5088C8BF01}" type="pres">
      <dgm:prSet presAssocID="{E4033A39-DCC4-4038-9562-AEDDBBB37A99}" presName="parent1" presStyleLbl="alignNode1" presStyleIdx="1" presStyleCnt="5" custScaleX="111204">
        <dgm:presLayoutVars>
          <dgm:chMax val="1"/>
          <dgm:chPref val="1"/>
          <dgm:bulletEnabled val="1"/>
        </dgm:presLayoutVars>
      </dgm:prSet>
      <dgm:spPr/>
    </dgm:pt>
    <dgm:pt modelId="{FEBD3C2A-A340-470A-A475-AE614EA07678}" type="pres">
      <dgm:prSet presAssocID="{E4033A39-DCC4-4038-9562-AEDDBBB37A99}" presName="Childtext1" presStyleLbl="revTx" presStyleIdx="1" presStyleCnt="5">
        <dgm:presLayoutVars>
          <dgm:bulletEnabled val="1"/>
        </dgm:presLayoutVars>
      </dgm:prSet>
      <dgm:spPr/>
    </dgm:pt>
    <dgm:pt modelId="{080474C8-0FEA-4FD1-97F1-0978CFB4A37F}" type="pres">
      <dgm:prSet presAssocID="{E4033A39-DCC4-4038-9562-AEDDBBB37A99}" presName="ConnectLine1" presStyleLbl="sibTrans1D1" presStyleIdx="1" presStyleCnt="5"/>
      <dgm:spPr>
        <a:noFill/>
        <a:ln w="6350" cap="flat" cmpd="sng" algn="ctr">
          <a:solidFill>
            <a:schemeClr val="accent5">
              <a:hueOff val="90002"/>
              <a:satOff val="2173"/>
              <a:lumOff val="-10490"/>
              <a:alphaOff val="0"/>
            </a:schemeClr>
          </a:solidFill>
          <a:prstDash val="dash"/>
          <a:miter lim="800000"/>
        </a:ln>
        <a:effectLst/>
      </dgm:spPr>
    </dgm:pt>
    <dgm:pt modelId="{4797FB61-2602-4A58-81E6-6F133DB1E419}" type="pres">
      <dgm:prSet presAssocID="{E4033A39-DCC4-4038-9562-AEDDBBB37A99}" presName="ConnectLineEnd1" presStyleLbl="lnNode1" presStyleIdx="1" presStyleCnt="5"/>
      <dgm:spPr/>
    </dgm:pt>
    <dgm:pt modelId="{3ADF0AE3-D759-4F4F-8135-572855211847}" type="pres">
      <dgm:prSet presAssocID="{E4033A39-DCC4-4038-9562-AEDDBBB37A99}" presName="EmptyPane1" presStyleCnt="0"/>
      <dgm:spPr/>
    </dgm:pt>
    <dgm:pt modelId="{B0CD7A53-7149-45F2-83E8-36717D7878A1}" type="pres">
      <dgm:prSet presAssocID="{80AB0E5B-0C58-465D-A545-5B21133D2849}" presName="spaceBetweenRectangles1" presStyleCnt="0"/>
      <dgm:spPr/>
    </dgm:pt>
    <dgm:pt modelId="{FB379A6E-C0F9-420B-90FC-2785E757E6AE}" type="pres">
      <dgm:prSet presAssocID="{87BF7896-20EA-4E8F-B6F4-A34EC5C9CB50}" presName="composite1" presStyleCnt="0"/>
      <dgm:spPr/>
    </dgm:pt>
    <dgm:pt modelId="{9D82041D-873A-4600-A9C7-C0A0ADFB138B}" type="pres">
      <dgm:prSet presAssocID="{87BF7896-20EA-4E8F-B6F4-A34EC5C9CB50}" presName="parent1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80CDBBF8-C6B4-4166-87C1-DC9120CC7586}" type="pres">
      <dgm:prSet presAssocID="{87BF7896-20EA-4E8F-B6F4-A34EC5C9CB50}" presName="Childtext1" presStyleLbl="revTx" presStyleIdx="2" presStyleCnt="5">
        <dgm:presLayoutVars>
          <dgm:bulletEnabled val="1"/>
        </dgm:presLayoutVars>
      </dgm:prSet>
      <dgm:spPr/>
    </dgm:pt>
    <dgm:pt modelId="{89759DE5-9F8A-470E-A6D8-F13BB4DEE93D}" type="pres">
      <dgm:prSet presAssocID="{87BF7896-20EA-4E8F-B6F4-A34EC5C9CB50}" presName="ConnectLine1" presStyleLbl="sibTrans1D1" presStyleIdx="2" presStyleCnt="5"/>
      <dgm:spPr>
        <a:noFill/>
        <a:ln w="6350" cap="flat" cmpd="sng" algn="ctr">
          <a:solidFill>
            <a:schemeClr val="accent5">
              <a:hueOff val="180003"/>
              <a:satOff val="4346"/>
              <a:lumOff val="-20980"/>
              <a:alphaOff val="0"/>
            </a:schemeClr>
          </a:solidFill>
          <a:prstDash val="dash"/>
          <a:miter lim="800000"/>
        </a:ln>
        <a:effectLst/>
      </dgm:spPr>
    </dgm:pt>
    <dgm:pt modelId="{07CCF286-8B46-4A20-ACAC-84BA2D6EFBBC}" type="pres">
      <dgm:prSet presAssocID="{87BF7896-20EA-4E8F-B6F4-A34EC5C9CB50}" presName="ConnectLineEnd1" presStyleLbl="lnNode1" presStyleIdx="2" presStyleCnt="5"/>
      <dgm:spPr/>
    </dgm:pt>
    <dgm:pt modelId="{4624FC32-5405-42B1-B5CC-DF0659852A58}" type="pres">
      <dgm:prSet presAssocID="{87BF7896-20EA-4E8F-B6F4-A34EC5C9CB50}" presName="EmptyPane1" presStyleCnt="0"/>
      <dgm:spPr/>
    </dgm:pt>
    <dgm:pt modelId="{8C327064-3851-4ECF-AAB7-82B51711041E}" type="pres">
      <dgm:prSet presAssocID="{D63CE73E-35DE-48C3-8753-7648BC953C0D}" presName="spaceBetweenRectangles1" presStyleCnt="0"/>
      <dgm:spPr/>
    </dgm:pt>
    <dgm:pt modelId="{3ADEA4DF-6814-494D-9D3D-41947417052B}" type="pres">
      <dgm:prSet presAssocID="{3DE6FF16-CA4D-4D34-ABEB-8BE6A40B5E52}" presName="composite1" presStyleCnt="0"/>
      <dgm:spPr/>
    </dgm:pt>
    <dgm:pt modelId="{74CD3FF2-195B-429B-BC6F-5B5A7FED2BE2}" type="pres">
      <dgm:prSet presAssocID="{3DE6FF16-CA4D-4D34-ABEB-8BE6A40B5E52}" presName="parent1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1BB5FD64-47F9-47A3-911F-535BFE17A3B9}" type="pres">
      <dgm:prSet presAssocID="{3DE6FF16-CA4D-4D34-ABEB-8BE6A40B5E52}" presName="Childtext1" presStyleLbl="revTx" presStyleIdx="3" presStyleCnt="5">
        <dgm:presLayoutVars>
          <dgm:bulletEnabled val="1"/>
        </dgm:presLayoutVars>
      </dgm:prSet>
      <dgm:spPr/>
    </dgm:pt>
    <dgm:pt modelId="{FE9B27EB-7AC7-485A-9A55-41E8118F9EAF}" type="pres">
      <dgm:prSet presAssocID="{3DE6FF16-CA4D-4D34-ABEB-8BE6A40B5E52}" presName="ConnectLine1" presStyleLbl="sibTrans1D1" presStyleIdx="3" presStyleCnt="5"/>
      <dgm:spPr>
        <a:noFill/>
        <a:ln w="6350" cap="flat" cmpd="sng" algn="ctr">
          <a:solidFill>
            <a:schemeClr val="accent5">
              <a:hueOff val="270005"/>
              <a:satOff val="6519"/>
              <a:lumOff val="-31471"/>
              <a:alphaOff val="0"/>
            </a:schemeClr>
          </a:solidFill>
          <a:prstDash val="dash"/>
          <a:miter lim="800000"/>
        </a:ln>
        <a:effectLst/>
      </dgm:spPr>
    </dgm:pt>
    <dgm:pt modelId="{46BD4721-4664-4AD0-9F11-DBE7E0B207D5}" type="pres">
      <dgm:prSet presAssocID="{3DE6FF16-CA4D-4D34-ABEB-8BE6A40B5E52}" presName="ConnectLineEnd1" presStyleLbl="lnNode1" presStyleIdx="3" presStyleCnt="5"/>
      <dgm:spPr/>
    </dgm:pt>
    <dgm:pt modelId="{69028BD0-349D-4B47-B1F4-B64C6478DE3C}" type="pres">
      <dgm:prSet presAssocID="{3DE6FF16-CA4D-4D34-ABEB-8BE6A40B5E52}" presName="EmptyPane1" presStyleCnt="0"/>
      <dgm:spPr/>
    </dgm:pt>
    <dgm:pt modelId="{619CFBB1-86F5-45A6-80BA-23F97450662F}" type="pres">
      <dgm:prSet presAssocID="{986162A7-6F89-4679-B40E-33A17DA21B73}" presName="spaceBetweenRectangles1" presStyleCnt="0"/>
      <dgm:spPr/>
    </dgm:pt>
    <dgm:pt modelId="{E4E0A96A-AF87-442A-A1A3-64B8F3CFC7FE}" type="pres">
      <dgm:prSet presAssocID="{AC76BE15-3E8A-498B-91BD-CF772C26B6F1}" presName="composite1" presStyleCnt="0"/>
      <dgm:spPr/>
    </dgm:pt>
    <dgm:pt modelId="{483E7832-9872-48C4-8E65-DCB39D4CDBDF}" type="pres">
      <dgm:prSet presAssocID="{AC76BE15-3E8A-498B-91BD-CF772C26B6F1}" presName="parent1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1FA3C236-5719-4A33-A6BB-80FA85F940E3}" type="pres">
      <dgm:prSet presAssocID="{AC76BE15-3E8A-498B-91BD-CF772C26B6F1}" presName="Childtext1" presStyleLbl="revTx" presStyleIdx="4" presStyleCnt="5">
        <dgm:presLayoutVars>
          <dgm:bulletEnabled val="1"/>
        </dgm:presLayoutVars>
      </dgm:prSet>
      <dgm:spPr/>
    </dgm:pt>
    <dgm:pt modelId="{18F1C823-9ACD-4FCD-8102-F468DCE57A45}" type="pres">
      <dgm:prSet presAssocID="{AC76BE15-3E8A-498B-91BD-CF772C26B6F1}" presName="ConnectLine1" presStyleLbl="sibTrans1D1" presStyleIdx="4" presStyleCnt="5"/>
      <dgm:spPr>
        <a:noFill/>
        <a:ln w="635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dash"/>
          <a:miter lim="800000"/>
        </a:ln>
        <a:effectLst/>
      </dgm:spPr>
    </dgm:pt>
    <dgm:pt modelId="{F8AD0AB8-BBDF-4F0A-A6A0-850E289DD521}" type="pres">
      <dgm:prSet presAssocID="{AC76BE15-3E8A-498B-91BD-CF772C26B6F1}" presName="ConnectLineEnd1" presStyleLbl="lnNode1" presStyleIdx="4" presStyleCnt="5"/>
      <dgm:spPr/>
    </dgm:pt>
    <dgm:pt modelId="{11CAE2E7-2E06-450A-A729-9C2DCEF85421}" type="pres">
      <dgm:prSet presAssocID="{AC76BE15-3E8A-498B-91BD-CF772C26B6F1}" presName="EmptyPane1" presStyleCnt="0"/>
      <dgm:spPr/>
    </dgm:pt>
  </dgm:ptLst>
  <dgm:cxnLst>
    <dgm:cxn modelId="{58AF9605-98E3-490C-9551-60E5D74419A2}" type="presOf" srcId="{3DE6FF16-CA4D-4D34-ABEB-8BE6A40B5E52}" destId="{74CD3FF2-195B-429B-BC6F-5B5A7FED2BE2}" srcOrd="0" destOrd="0" presId="urn:microsoft.com/office/officeart/2016/7/layout/RoundedRectangleTimeline"/>
    <dgm:cxn modelId="{467F290A-9E2A-412E-AF06-428DAA68BEDD}" type="presOf" srcId="{E4033A39-DCC4-4038-9562-AEDDBBB37A99}" destId="{539615E2-3277-4D8E-8484-FF5088C8BF01}" srcOrd="0" destOrd="0" presId="urn:microsoft.com/office/officeart/2016/7/layout/RoundedRectangleTimeline"/>
    <dgm:cxn modelId="{A2A50010-8F67-49E4-9B0A-E0F7FDA9656C}" type="presOf" srcId="{B54C8F6C-BE1E-4EAB-B7A0-48DE01FFAA36}" destId="{45A02F84-C6CB-43F5-AEE4-3EA66C2BD25F}" srcOrd="0" destOrd="0" presId="urn:microsoft.com/office/officeart/2016/7/layout/RoundedRectangleTimeline"/>
    <dgm:cxn modelId="{92330C11-C197-4512-BDA4-8D8A69AF7D1C}" srcId="{E5B2E815-0D19-41DC-B01B-4D608769620A}" destId="{87BF7896-20EA-4E8F-B6F4-A34EC5C9CB50}" srcOrd="2" destOrd="0" parTransId="{05E47BA5-F724-4AEE-9B5B-401F18E028E6}" sibTransId="{D63CE73E-35DE-48C3-8753-7648BC953C0D}"/>
    <dgm:cxn modelId="{D88F5139-A3BF-4F98-ABB0-AEE7243465CB}" type="presOf" srcId="{87BF7896-20EA-4E8F-B6F4-A34EC5C9CB50}" destId="{9D82041D-873A-4600-A9C7-C0A0ADFB138B}" srcOrd="0" destOrd="0" presId="urn:microsoft.com/office/officeart/2016/7/layout/RoundedRectangleTimeline"/>
    <dgm:cxn modelId="{4653A150-E557-4235-B1A1-18156274D965}" type="presOf" srcId="{4259F840-24E7-476F-9F30-482E46395856}" destId="{E088D226-49D7-4C30-90DC-CA1755D98829}" srcOrd="0" destOrd="0" presId="urn:microsoft.com/office/officeart/2016/7/layout/RoundedRectangleTimeline"/>
    <dgm:cxn modelId="{E6B56652-B46A-4546-9536-64D675143F1B}" type="presOf" srcId="{A4C0B4E4-70AD-4901-9E3F-7EA25DD6DAA1}" destId="{FEBD3C2A-A340-470A-A475-AE614EA07678}" srcOrd="0" destOrd="0" presId="urn:microsoft.com/office/officeart/2016/7/layout/RoundedRectangleTimeline"/>
    <dgm:cxn modelId="{020D505A-97FA-43DD-A9A1-2501AD46F8AF}" type="presOf" srcId="{43CBB0A2-9D75-4264-8A30-3E8974B40658}" destId="{80CDBBF8-C6B4-4166-87C1-DC9120CC7586}" srcOrd="0" destOrd="0" presId="urn:microsoft.com/office/officeart/2016/7/layout/RoundedRectangleTimeline"/>
    <dgm:cxn modelId="{32EF2862-2950-4DF8-BEA8-CD19460CCA31}" srcId="{E5B2E815-0D19-41DC-B01B-4D608769620A}" destId="{E4033A39-DCC4-4038-9562-AEDDBBB37A99}" srcOrd="1" destOrd="0" parTransId="{048EEAE6-78BA-4B00-B7BB-9C22DBB1E8F4}" sibTransId="{80AB0E5B-0C58-465D-A545-5B21133D2849}"/>
    <dgm:cxn modelId="{5E74CB62-E52E-4CEE-8AA1-9812BFC0D67E}" srcId="{E4033A39-DCC4-4038-9562-AEDDBBB37A99}" destId="{A4C0B4E4-70AD-4901-9E3F-7EA25DD6DAA1}" srcOrd="0" destOrd="0" parTransId="{701D9033-BAD3-4299-933F-A47AFDC2ECD0}" sibTransId="{657DB10D-2517-48AA-B970-6D815DBD4123}"/>
    <dgm:cxn modelId="{D9403C73-FB83-47D6-85AE-067D49ED63F2}" srcId="{3DE6FF16-CA4D-4D34-ABEB-8BE6A40B5E52}" destId="{C032D242-8D23-4EEC-A10A-7B0691E5A409}" srcOrd="0" destOrd="0" parTransId="{167DA838-BF1F-42A4-81E8-806F40795A14}" sibTransId="{7EFA60CA-572D-434D-B452-A4ACBAEB4D2C}"/>
    <dgm:cxn modelId="{140A4778-8248-44DE-B78A-23C578A77D7E}" srcId="{E5B2E815-0D19-41DC-B01B-4D608769620A}" destId="{AC76BE15-3E8A-498B-91BD-CF772C26B6F1}" srcOrd="4" destOrd="0" parTransId="{00CCB400-064A-4EF5-9806-9534D9AC69AD}" sibTransId="{662A3D6E-7238-444F-BC0B-C7A4321261DB}"/>
    <dgm:cxn modelId="{4D2DF581-8128-4440-9E51-29109DC6ED52}" srcId="{87BF7896-20EA-4E8F-B6F4-A34EC5C9CB50}" destId="{43CBB0A2-9D75-4264-8A30-3E8974B40658}" srcOrd="0" destOrd="0" parTransId="{F806E590-5F8E-48A1-96AC-9E738290D2ED}" sibTransId="{20F77EFB-335C-4BC3-AD95-8421EDF343E6}"/>
    <dgm:cxn modelId="{67A67F8B-14DC-457C-93BE-25105825881F}" type="presOf" srcId="{AC76BE15-3E8A-498B-91BD-CF772C26B6F1}" destId="{483E7832-9872-48C4-8E65-DCB39D4CDBDF}" srcOrd="0" destOrd="0" presId="urn:microsoft.com/office/officeart/2016/7/layout/RoundedRectangleTimeline"/>
    <dgm:cxn modelId="{C8CAF48F-322D-43C3-A68B-40DA904320AC}" type="presOf" srcId="{E5B2E815-0D19-41DC-B01B-4D608769620A}" destId="{196C9F68-3606-4282-A4C6-4485F1280B5F}" srcOrd="0" destOrd="0" presId="urn:microsoft.com/office/officeart/2016/7/layout/RoundedRectangleTimeline"/>
    <dgm:cxn modelId="{19CF03A0-47BE-4ABD-A62C-A27E16D6C5A3}" srcId="{AC76BE15-3E8A-498B-91BD-CF772C26B6F1}" destId="{73820394-2159-4075-9E6F-217263B07F8B}" srcOrd="0" destOrd="0" parTransId="{A861A835-3A0D-4B09-8870-87D7FDC7B27F}" sibTransId="{D383A36B-470D-499F-AE13-85A6B2495524}"/>
    <dgm:cxn modelId="{D473BBA6-FF54-423D-9B9B-875C8AA2545B}" type="presOf" srcId="{73820394-2159-4075-9E6F-217263B07F8B}" destId="{1FA3C236-5719-4A33-A6BB-80FA85F940E3}" srcOrd="0" destOrd="0" presId="urn:microsoft.com/office/officeart/2016/7/layout/RoundedRectangleTimeline"/>
    <dgm:cxn modelId="{636DE8C5-F706-4BA5-855F-85FD2239E2BE}" srcId="{E5B2E815-0D19-41DC-B01B-4D608769620A}" destId="{3DE6FF16-CA4D-4D34-ABEB-8BE6A40B5E52}" srcOrd="3" destOrd="0" parTransId="{DA9CCCCB-8206-4757-82C8-F885E9D238B5}" sibTransId="{986162A7-6F89-4679-B40E-33A17DA21B73}"/>
    <dgm:cxn modelId="{770CA1CC-3DDD-451E-AE83-A71CA570260C}" srcId="{4259F840-24E7-476F-9F30-482E46395856}" destId="{B54C8F6C-BE1E-4EAB-B7A0-48DE01FFAA36}" srcOrd="0" destOrd="0" parTransId="{8DE7CD45-B7C0-432E-B819-6A7D97E31315}" sibTransId="{C33B8BEF-A818-4A2F-A99A-E2B29895E184}"/>
    <dgm:cxn modelId="{42EE41D1-3C16-4937-BB38-B076896C09A0}" srcId="{E5B2E815-0D19-41DC-B01B-4D608769620A}" destId="{4259F840-24E7-476F-9F30-482E46395856}" srcOrd="0" destOrd="0" parTransId="{FCE8068D-7E50-4749-A8D0-ADEDAC5637B3}" sibTransId="{DCC444A4-F20A-48F5-A61E-47BFFF185A57}"/>
    <dgm:cxn modelId="{546179F7-5E1B-4360-8938-B9238DA6DE5D}" type="presOf" srcId="{C032D242-8D23-4EEC-A10A-7B0691E5A409}" destId="{1BB5FD64-47F9-47A3-911F-535BFE17A3B9}" srcOrd="0" destOrd="0" presId="urn:microsoft.com/office/officeart/2016/7/layout/RoundedRectangleTimeline"/>
    <dgm:cxn modelId="{B5EA3CD6-0576-4168-82C9-9ADC0803B31E}" type="presParOf" srcId="{196C9F68-3606-4282-A4C6-4485F1280B5F}" destId="{68D8AC18-502F-4825-B069-75605ADB3A40}" srcOrd="0" destOrd="0" presId="urn:microsoft.com/office/officeart/2016/7/layout/RoundedRectangleTimeline"/>
    <dgm:cxn modelId="{30A197C5-075F-4643-BF26-64BC9FAF532F}" type="presParOf" srcId="{68D8AC18-502F-4825-B069-75605ADB3A40}" destId="{E088D226-49D7-4C30-90DC-CA1755D98829}" srcOrd="0" destOrd="0" presId="urn:microsoft.com/office/officeart/2016/7/layout/RoundedRectangleTimeline"/>
    <dgm:cxn modelId="{DBAA9861-CCB2-4B8A-A3AA-B305A4B5783E}" type="presParOf" srcId="{68D8AC18-502F-4825-B069-75605ADB3A40}" destId="{45A02F84-C6CB-43F5-AEE4-3EA66C2BD25F}" srcOrd="1" destOrd="0" presId="urn:microsoft.com/office/officeart/2016/7/layout/RoundedRectangleTimeline"/>
    <dgm:cxn modelId="{3F249148-C6F7-40D3-8583-B11C276DE023}" type="presParOf" srcId="{68D8AC18-502F-4825-B069-75605ADB3A40}" destId="{6BA46904-CB7C-4538-BD49-D3891EF19552}" srcOrd="2" destOrd="0" presId="urn:microsoft.com/office/officeart/2016/7/layout/RoundedRectangleTimeline"/>
    <dgm:cxn modelId="{337BF8D5-8206-4D0E-857F-BA46391BB745}" type="presParOf" srcId="{68D8AC18-502F-4825-B069-75605ADB3A40}" destId="{049FDBD0-77FE-49D1-A275-A272C8C5E426}" srcOrd="3" destOrd="0" presId="urn:microsoft.com/office/officeart/2016/7/layout/RoundedRectangleTimeline"/>
    <dgm:cxn modelId="{8E042F31-23CC-40C0-92DC-707183B24E81}" type="presParOf" srcId="{68D8AC18-502F-4825-B069-75605ADB3A40}" destId="{CB26EA94-33BB-4F98-9E1E-2237D4831263}" srcOrd="4" destOrd="0" presId="urn:microsoft.com/office/officeart/2016/7/layout/RoundedRectangleTimeline"/>
    <dgm:cxn modelId="{16926BC1-FC34-413E-B35A-2F54A781CCCD}" type="presParOf" srcId="{196C9F68-3606-4282-A4C6-4485F1280B5F}" destId="{606F1DBF-510E-4065-ACCB-3EBDA85CFB92}" srcOrd="1" destOrd="0" presId="urn:microsoft.com/office/officeart/2016/7/layout/RoundedRectangleTimeline"/>
    <dgm:cxn modelId="{42F07C1F-C715-41B1-8356-B99F8CE1AC01}" type="presParOf" srcId="{196C9F68-3606-4282-A4C6-4485F1280B5F}" destId="{07989479-D1A2-4D15-AA3A-B0CFFB9F91D9}" srcOrd="2" destOrd="0" presId="urn:microsoft.com/office/officeart/2016/7/layout/RoundedRectangleTimeline"/>
    <dgm:cxn modelId="{5856EE22-FE01-4788-BBF3-407A68D5A730}" type="presParOf" srcId="{07989479-D1A2-4D15-AA3A-B0CFFB9F91D9}" destId="{539615E2-3277-4D8E-8484-FF5088C8BF01}" srcOrd="0" destOrd="0" presId="urn:microsoft.com/office/officeart/2016/7/layout/RoundedRectangleTimeline"/>
    <dgm:cxn modelId="{3004EE47-5347-4BBA-95CC-D947A73AE485}" type="presParOf" srcId="{07989479-D1A2-4D15-AA3A-B0CFFB9F91D9}" destId="{FEBD3C2A-A340-470A-A475-AE614EA07678}" srcOrd="1" destOrd="0" presId="urn:microsoft.com/office/officeart/2016/7/layout/RoundedRectangleTimeline"/>
    <dgm:cxn modelId="{400A75AC-5289-4270-AC07-416891AF3888}" type="presParOf" srcId="{07989479-D1A2-4D15-AA3A-B0CFFB9F91D9}" destId="{080474C8-0FEA-4FD1-97F1-0978CFB4A37F}" srcOrd="2" destOrd="0" presId="urn:microsoft.com/office/officeart/2016/7/layout/RoundedRectangleTimeline"/>
    <dgm:cxn modelId="{304EB087-DD14-4AA8-8A06-DF9485956226}" type="presParOf" srcId="{07989479-D1A2-4D15-AA3A-B0CFFB9F91D9}" destId="{4797FB61-2602-4A58-81E6-6F133DB1E419}" srcOrd="3" destOrd="0" presId="urn:microsoft.com/office/officeart/2016/7/layout/RoundedRectangleTimeline"/>
    <dgm:cxn modelId="{BC4CC356-31E8-4421-B18C-CB3697E73FAC}" type="presParOf" srcId="{07989479-D1A2-4D15-AA3A-B0CFFB9F91D9}" destId="{3ADF0AE3-D759-4F4F-8135-572855211847}" srcOrd="4" destOrd="0" presId="urn:microsoft.com/office/officeart/2016/7/layout/RoundedRectangleTimeline"/>
    <dgm:cxn modelId="{718BABD9-3B60-482F-B01A-2E414F152777}" type="presParOf" srcId="{196C9F68-3606-4282-A4C6-4485F1280B5F}" destId="{B0CD7A53-7149-45F2-83E8-36717D7878A1}" srcOrd="3" destOrd="0" presId="urn:microsoft.com/office/officeart/2016/7/layout/RoundedRectangleTimeline"/>
    <dgm:cxn modelId="{FD435764-A46B-4635-A943-B6C17FFBD43C}" type="presParOf" srcId="{196C9F68-3606-4282-A4C6-4485F1280B5F}" destId="{FB379A6E-C0F9-420B-90FC-2785E757E6AE}" srcOrd="4" destOrd="0" presId="urn:microsoft.com/office/officeart/2016/7/layout/RoundedRectangleTimeline"/>
    <dgm:cxn modelId="{03D7F2C3-849C-416B-B668-D51C46CA90E6}" type="presParOf" srcId="{FB379A6E-C0F9-420B-90FC-2785E757E6AE}" destId="{9D82041D-873A-4600-A9C7-C0A0ADFB138B}" srcOrd="0" destOrd="0" presId="urn:microsoft.com/office/officeart/2016/7/layout/RoundedRectangleTimeline"/>
    <dgm:cxn modelId="{1DA536D0-EC28-4B9F-A5E9-28EC8F45638C}" type="presParOf" srcId="{FB379A6E-C0F9-420B-90FC-2785E757E6AE}" destId="{80CDBBF8-C6B4-4166-87C1-DC9120CC7586}" srcOrd="1" destOrd="0" presId="urn:microsoft.com/office/officeart/2016/7/layout/RoundedRectangleTimeline"/>
    <dgm:cxn modelId="{A1A8842C-F8BC-40AC-8FFC-6A922D88E333}" type="presParOf" srcId="{FB379A6E-C0F9-420B-90FC-2785E757E6AE}" destId="{89759DE5-9F8A-470E-A6D8-F13BB4DEE93D}" srcOrd="2" destOrd="0" presId="urn:microsoft.com/office/officeart/2016/7/layout/RoundedRectangleTimeline"/>
    <dgm:cxn modelId="{29E74E09-91C9-47DF-AE07-A1527FF00EB2}" type="presParOf" srcId="{FB379A6E-C0F9-420B-90FC-2785E757E6AE}" destId="{07CCF286-8B46-4A20-ACAC-84BA2D6EFBBC}" srcOrd="3" destOrd="0" presId="urn:microsoft.com/office/officeart/2016/7/layout/RoundedRectangleTimeline"/>
    <dgm:cxn modelId="{410C15E7-86BA-42B7-8F67-411E34B11038}" type="presParOf" srcId="{FB379A6E-C0F9-420B-90FC-2785E757E6AE}" destId="{4624FC32-5405-42B1-B5CC-DF0659852A58}" srcOrd="4" destOrd="0" presId="urn:microsoft.com/office/officeart/2016/7/layout/RoundedRectangleTimeline"/>
    <dgm:cxn modelId="{E805D201-407E-43CA-9B74-1CB556699F3D}" type="presParOf" srcId="{196C9F68-3606-4282-A4C6-4485F1280B5F}" destId="{8C327064-3851-4ECF-AAB7-82B51711041E}" srcOrd="5" destOrd="0" presId="urn:microsoft.com/office/officeart/2016/7/layout/RoundedRectangleTimeline"/>
    <dgm:cxn modelId="{43BD8313-2385-4BA0-9145-2022434D3E68}" type="presParOf" srcId="{196C9F68-3606-4282-A4C6-4485F1280B5F}" destId="{3ADEA4DF-6814-494D-9D3D-41947417052B}" srcOrd="6" destOrd="0" presId="urn:microsoft.com/office/officeart/2016/7/layout/RoundedRectangleTimeline"/>
    <dgm:cxn modelId="{77EE5245-99F9-4607-BF5D-14371704AD7C}" type="presParOf" srcId="{3ADEA4DF-6814-494D-9D3D-41947417052B}" destId="{74CD3FF2-195B-429B-BC6F-5B5A7FED2BE2}" srcOrd="0" destOrd="0" presId="urn:microsoft.com/office/officeart/2016/7/layout/RoundedRectangleTimeline"/>
    <dgm:cxn modelId="{4182CE37-4E54-4351-9A5F-1904FF20E71C}" type="presParOf" srcId="{3ADEA4DF-6814-494D-9D3D-41947417052B}" destId="{1BB5FD64-47F9-47A3-911F-535BFE17A3B9}" srcOrd="1" destOrd="0" presId="urn:microsoft.com/office/officeart/2016/7/layout/RoundedRectangleTimeline"/>
    <dgm:cxn modelId="{618B960F-61F5-4357-A407-60CA51E36041}" type="presParOf" srcId="{3ADEA4DF-6814-494D-9D3D-41947417052B}" destId="{FE9B27EB-7AC7-485A-9A55-41E8118F9EAF}" srcOrd="2" destOrd="0" presId="urn:microsoft.com/office/officeart/2016/7/layout/RoundedRectangleTimeline"/>
    <dgm:cxn modelId="{181A4BE4-72AF-463E-880D-D34673D0F9E8}" type="presParOf" srcId="{3ADEA4DF-6814-494D-9D3D-41947417052B}" destId="{46BD4721-4664-4AD0-9F11-DBE7E0B207D5}" srcOrd="3" destOrd="0" presId="urn:microsoft.com/office/officeart/2016/7/layout/RoundedRectangleTimeline"/>
    <dgm:cxn modelId="{AC4EA57A-E4C0-4C2D-8EC9-38BC20FC13B6}" type="presParOf" srcId="{3ADEA4DF-6814-494D-9D3D-41947417052B}" destId="{69028BD0-349D-4B47-B1F4-B64C6478DE3C}" srcOrd="4" destOrd="0" presId="urn:microsoft.com/office/officeart/2016/7/layout/RoundedRectangleTimeline"/>
    <dgm:cxn modelId="{AA8AD3DD-2E80-42F5-B3E4-A5C7AF3802D4}" type="presParOf" srcId="{196C9F68-3606-4282-A4C6-4485F1280B5F}" destId="{619CFBB1-86F5-45A6-80BA-23F97450662F}" srcOrd="7" destOrd="0" presId="urn:microsoft.com/office/officeart/2016/7/layout/RoundedRectangleTimeline"/>
    <dgm:cxn modelId="{FDD0F37D-1C7B-48B3-AC81-ED4C6F1B5BBD}" type="presParOf" srcId="{196C9F68-3606-4282-A4C6-4485F1280B5F}" destId="{E4E0A96A-AF87-442A-A1A3-64B8F3CFC7FE}" srcOrd="8" destOrd="0" presId="urn:microsoft.com/office/officeart/2016/7/layout/RoundedRectangleTimeline"/>
    <dgm:cxn modelId="{CF303A04-9A48-4B41-A7BB-CC3D8C5695D3}" type="presParOf" srcId="{E4E0A96A-AF87-442A-A1A3-64B8F3CFC7FE}" destId="{483E7832-9872-48C4-8E65-DCB39D4CDBDF}" srcOrd="0" destOrd="0" presId="urn:microsoft.com/office/officeart/2016/7/layout/RoundedRectangleTimeline"/>
    <dgm:cxn modelId="{73245F8D-03D3-46C1-81E4-D90E66C49907}" type="presParOf" srcId="{E4E0A96A-AF87-442A-A1A3-64B8F3CFC7FE}" destId="{1FA3C236-5719-4A33-A6BB-80FA85F940E3}" srcOrd="1" destOrd="0" presId="urn:microsoft.com/office/officeart/2016/7/layout/RoundedRectangleTimeline"/>
    <dgm:cxn modelId="{412C5C97-3381-4F16-9B7D-FDFBEDD4E918}" type="presParOf" srcId="{E4E0A96A-AF87-442A-A1A3-64B8F3CFC7FE}" destId="{18F1C823-9ACD-4FCD-8102-F468DCE57A45}" srcOrd="2" destOrd="0" presId="urn:microsoft.com/office/officeart/2016/7/layout/RoundedRectangleTimeline"/>
    <dgm:cxn modelId="{23A8F6FC-DFDA-4E9F-A354-A33937E1BFC9}" type="presParOf" srcId="{E4E0A96A-AF87-442A-A1A3-64B8F3CFC7FE}" destId="{F8AD0AB8-BBDF-4F0A-A6A0-850E289DD521}" srcOrd="3" destOrd="0" presId="urn:microsoft.com/office/officeart/2016/7/layout/RoundedRectangleTimeline"/>
    <dgm:cxn modelId="{C02C06C2-0966-4212-84DD-DA325FCEF64C}" type="presParOf" srcId="{E4E0A96A-AF87-442A-A1A3-64B8F3CFC7FE}" destId="{11CAE2E7-2E06-450A-A729-9C2DCEF85421}" srcOrd="4" destOrd="0" presId="urn:microsoft.com/office/officeart/2016/7/layout/RoundedRectangle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8D226-49D7-4C30-90DC-CA1755D98829}">
      <dsp:nvSpPr>
        <dsp:cNvPr id="0" name=""/>
        <dsp:cNvSpPr/>
      </dsp:nvSpPr>
      <dsp:spPr>
        <a:xfrm rot="16200000">
          <a:off x="1434223" y="1011950"/>
          <a:ext cx="397986" cy="1955960"/>
        </a:xfrm>
        <a:prstGeom prst="round2Same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" panose="020F0502020204030204" pitchFamily="34" charset="0"/>
            </a:rPr>
            <a:t>Актуальность</a:t>
          </a:r>
        </a:p>
      </dsp:txBody>
      <dsp:txXfrm rot="5400000">
        <a:off x="674664" y="1810365"/>
        <a:ext cx="1936532" cy="359130"/>
      </dsp:txXfrm>
    </dsp:sp>
    <dsp:sp modelId="{45A02F84-C6CB-43F5-AEE4-3EA66C2BD25F}">
      <dsp:nvSpPr>
        <dsp:cNvPr id="0" name=""/>
        <dsp:cNvSpPr/>
      </dsp:nvSpPr>
      <dsp:spPr>
        <a:xfrm>
          <a:off x="3249" y="0"/>
          <a:ext cx="3259934" cy="139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b="0" i="0" kern="1200" dirty="0"/>
            <a:t>Использование ИКТ позволяет учителям делать уроки более интересными и актуальными для учащихся. Это помогает улучшить вовлеченность учащихся и их понимание учебного материала.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3249" y="0"/>
        <a:ext cx="3259934" cy="1392951"/>
      </dsp:txXfrm>
    </dsp:sp>
    <dsp:sp modelId="{6BA46904-CB7C-4538-BD49-D3891EF19552}">
      <dsp:nvSpPr>
        <dsp:cNvPr id="0" name=""/>
        <dsp:cNvSpPr/>
      </dsp:nvSpPr>
      <dsp:spPr>
        <a:xfrm>
          <a:off x="1633216" y="1472548"/>
          <a:ext cx="0" cy="318388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9FDBD0-77FE-49D1-A275-A272C8C5E426}">
      <dsp:nvSpPr>
        <dsp:cNvPr id="0" name=""/>
        <dsp:cNvSpPr/>
      </dsp:nvSpPr>
      <dsp:spPr>
        <a:xfrm>
          <a:off x="1593417" y="1392951"/>
          <a:ext cx="79597" cy="795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615E2-3277-4D8E-8484-FF5088C8BF01}">
      <dsp:nvSpPr>
        <dsp:cNvPr id="0" name=""/>
        <dsp:cNvSpPr/>
      </dsp:nvSpPr>
      <dsp:spPr>
        <a:xfrm>
          <a:off x="2501623" y="1790937"/>
          <a:ext cx="2175106" cy="397986"/>
        </a:xfrm>
        <a:prstGeom prst="rect">
          <a:avLst/>
        </a:prstGeom>
        <a:solidFill>
          <a:schemeClr val="accent5">
            <a:hueOff val="90002"/>
            <a:satOff val="2173"/>
            <a:lumOff val="-10490"/>
            <a:alphaOff val="0"/>
          </a:schemeClr>
        </a:solidFill>
        <a:ln w="12700" cap="flat" cmpd="sng" algn="ctr">
          <a:solidFill>
            <a:schemeClr val="accent5">
              <a:hueOff val="90002"/>
              <a:satOff val="2173"/>
              <a:lumOff val="-10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" panose="020F0502020204030204" pitchFamily="34" charset="0"/>
            </a:rPr>
            <a:t>Индивидуальность</a:t>
          </a:r>
        </a:p>
      </dsp:txBody>
      <dsp:txXfrm>
        <a:off x="2501623" y="1790937"/>
        <a:ext cx="2175106" cy="397986"/>
      </dsp:txXfrm>
    </dsp:sp>
    <dsp:sp modelId="{FEBD3C2A-A340-470A-A475-AE614EA07678}">
      <dsp:nvSpPr>
        <dsp:cNvPr id="0" name=""/>
        <dsp:cNvSpPr/>
      </dsp:nvSpPr>
      <dsp:spPr>
        <a:xfrm>
          <a:off x="1959209" y="2586910"/>
          <a:ext cx="3259934" cy="139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b="0" i="0" kern="1200" dirty="0"/>
            <a:t>ИКТ позволяют учителям адаптировать образовательный материал под индивидуальные потребности учащихся. 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1959209" y="2586910"/>
        <a:ext cx="3259934" cy="1392951"/>
      </dsp:txXfrm>
    </dsp:sp>
    <dsp:sp modelId="{080474C8-0FEA-4FD1-97F1-0978CFB4A37F}">
      <dsp:nvSpPr>
        <dsp:cNvPr id="0" name=""/>
        <dsp:cNvSpPr/>
      </dsp:nvSpPr>
      <dsp:spPr>
        <a:xfrm>
          <a:off x="3589176" y="2188924"/>
          <a:ext cx="0" cy="318388"/>
        </a:xfrm>
        <a:prstGeom prst="line">
          <a:avLst/>
        </a:prstGeom>
        <a:noFill/>
        <a:ln w="6350" cap="flat" cmpd="sng" algn="ctr">
          <a:solidFill>
            <a:schemeClr val="accent5">
              <a:hueOff val="90002"/>
              <a:satOff val="2173"/>
              <a:lumOff val="-104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97FB61-2602-4A58-81E6-6F133DB1E419}">
      <dsp:nvSpPr>
        <dsp:cNvPr id="0" name=""/>
        <dsp:cNvSpPr/>
      </dsp:nvSpPr>
      <dsp:spPr>
        <a:xfrm>
          <a:off x="3549378" y="2507313"/>
          <a:ext cx="79597" cy="79597"/>
        </a:xfrm>
        <a:prstGeom prst="ellipse">
          <a:avLst/>
        </a:prstGeom>
        <a:solidFill>
          <a:schemeClr val="accent5">
            <a:hueOff val="90002"/>
            <a:satOff val="2173"/>
            <a:lumOff val="-10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2041D-873A-4600-A9C7-C0A0ADFB138B}">
      <dsp:nvSpPr>
        <dsp:cNvPr id="0" name=""/>
        <dsp:cNvSpPr/>
      </dsp:nvSpPr>
      <dsp:spPr>
        <a:xfrm>
          <a:off x="4567157" y="1790937"/>
          <a:ext cx="1955960" cy="397986"/>
        </a:xfrm>
        <a:prstGeom prst="rect">
          <a:avLst/>
        </a:prstGeom>
        <a:solidFill>
          <a:schemeClr val="accent5">
            <a:hueOff val="180003"/>
            <a:satOff val="4346"/>
            <a:lumOff val="-20980"/>
            <a:alphaOff val="0"/>
          </a:schemeClr>
        </a:solidFill>
        <a:ln w="12700" cap="flat" cmpd="sng" algn="ctr">
          <a:solidFill>
            <a:schemeClr val="accent5">
              <a:hueOff val="180003"/>
              <a:satOff val="4346"/>
              <a:lumOff val="-20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libri" panose="020F0502020204030204" pitchFamily="34" charset="0"/>
            </a:rPr>
            <a:t>Компетенции</a:t>
          </a:r>
        </a:p>
      </dsp:txBody>
      <dsp:txXfrm>
        <a:off x="4567157" y="1790937"/>
        <a:ext cx="1955960" cy="397986"/>
      </dsp:txXfrm>
    </dsp:sp>
    <dsp:sp modelId="{80CDBBF8-C6B4-4166-87C1-DC9120CC7586}">
      <dsp:nvSpPr>
        <dsp:cNvPr id="0" name=""/>
        <dsp:cNvSpPr/>
      </dsp:nvSpPr>
      <dsp:spPr>
        <a:xfrm>
          <a:off x="3915170" y="0"/>
          <a:ext cx="3259934" cy="139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b="0" i="0" kern="1200" dirty="0"/>
            <a:t>Новые стандарты признают важность развития информационной грамотности и компьютерных навыков учащихся.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3915170" y="0"/>
        <a:ext cx="3259934" cy="1392951"/>
      </dsp:txXfrm>
    </dsp:sp>
    <dsp:sp modelId="{89759DE5-9F8A-470E-A6D8-F13BB4DEE93D}">
      <dsp:nvSpPr>
        <dsp:cNvPr id="0" name=""/>
        <dsp:cNvSpPr/>
      </dsp:nvSpPr>
      <dsp:spPr>
        <a:xfrm>
          <a:off x="5545137" y="1472548"/>
          <a:ext cx="0" cy="318388"/>
        </a:xfrm>
        <a:prstGeom prst="line">
          <a:avLst/>
        </a:prstGeom>
        <a:noFill/>
        <a:ln w="6350" cap="flat" cmpd="sng" algn="ctr">
          <a:solidFill>
            <a:schemeClr val="accent5">
              <a:hueOff val="180003"/>
              <a:satOff val="4346"/>
              <a:lumOff val="-2098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CCF286-8B46-4A20-ACAC-84BA2D6EFBBC}">
      <dsp:nvSpPr>
        <dsp:cNvPr id="0" name=""/>
        <dsp:cNvSpPr/>
      </dsp:nvSpPr>
      <dsp:spPr>
        <a:xfrm>
          <a:off x="5505338" y="1392951"/>
          <a:ext cx="79597" cy="79597"/>
        </a:xfrm>
        <a:prstGeom prst="ellipse">
          <a:avLst/>
        </a:prstGeom>
        <a:solidFill>
          <a:schemeClr val="accent5">
            <a:hueOff val="180003"/>
            <a:satOff val="4346"/>
            <a:lumOff val="-20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D3FF2-195B-429B-BC6F-5B5A7FED2BE2}">
      <dsp:nvSpPr>
        <dsp:cNvPr id="0" name=""/>
        <dsp:cNvSpPr/>
      </dsp:nvSpPr>
      <dsp:spPr>
        <a:xfrm>
          <a:off x="6523117" y="1790937"/>
          <a:ext cx="1955960" cy="397986"/>
        </a:xfrm>
        <a:prstGeom prst="rect">
          <a:avLst/>
        </a:prstGeom>
        <a:solidFill>
          <a:schemeClr val="accent5">
            <a:hueOff val="270005"/>
            <a:satOff val="6519"/>
            <a:lumOff val="-31471"/>
            <a:alphaOff val="0"/>
          </a:schemeClr>
        </a:solidFill>
        <a:ln w="12700" cap="flat" cmpd="sng" algn="ctr">
          <a:solidFill>
            <a:schemeClr val="accent5">
              <a:hueOff val="270005"/>
              <a:satOff val="6519"/>
              <a:lumOff val="-3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Calibri" panose="020F0502020204030204" pitchFamily="34" charset="0"/>
            </a:rPr>
            <a:t>Коммуникация</a:t>
          </a:r>
        </a:p>
      </dsp:txBody>
      <dsp:txXfrm>
        <a:off x="6523117" y="1790937"/>
        <a:ext cx="1955960" cy="397986"/>
      </dsp:txXfrm>
    </dsp:sp>
    <dsp:sp modelId="{1BB5FD64-47F9-47A3-911F-535BFE17A3B9}">
      <dsp:nvSpPr>
        <dsp:cNvPr id="0" name=""/>
        <dsp:cNvSpPr/>
      </dsp:nvSpPr>
      <dsp:spPr>
        <a:xfrm>
          <a:off x="5871130" y="2586910"/>
          <a:ext cx="3259934" cy="139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0" numCol="1" spcCol="1270" rtlCol="0" anchor="t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b="0" i="0" kern="1200" dirty="0"/>
            <a:t>ИКТ облегчают коммуникацию между учителями, учениками и родителями. 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5871130" y="2586910"/>
        <a:ext cx="3259934" cy="1392951"/>
      </dsp:txXfrm>
    </dsp:sp>
    <dsp:sp modelId="{FE9B27EB-7AC7-485A-9A55-41E8118F9EAF}">
      <dsp:nvSpPr>
        <dsp:cNvPr id="0" name=""/>
        <dsp:cNvSpPr/>
      </dsp:nvSpPr>
      <dsp:spPr>
        <a:xfrm>
          <a:off x="7501098" y="2188924"/>
          <a:ext cx="0" cy="318388"/>
        </a:xfrm>
        <a:prstGeom prst="line">
          <a:avLst/>
        </a:prstGeom>
        <a:noFill/>
        <a:ln w="6350" cap="flat" cmpd="sng" algn="ctr">
          <a:solidFill>
            <a:schemeClr val="accent5">
              <a:hueOff val="270005"/>
              <a:satOff val="6519"/>
              <a:lumOff val="-3147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BD4721-4664-4AD0-9F11-DBE7E0B207D5}">
      <dsp:nvSpPr>
        <dsp:cNvPr id="0" name=""/>
        <dsp:cNvSpPr/>
      </dsp:nvSpPr>
      <dsp:spPr>
        <a:xfrm>
          <a:off x="7461299" y="2507313"/>
          <a:ext cx="79597" cy="79597"/>
        </a:xfrm>
        <a:prstGeom prst="ellipse">
          <a:avLst/>
        </a:prstGeom>
        <a:solidFill>
          <a:schemeClr val="accent5">
            <a:hueOff val="270005"/>
            <a:satOff val="6519"/>
            <a:lumOff val="-3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E7832-9872-48C4-8E65-DCB39D4CDBDF}">
      <dsp:nvSpPr>
        <dsp:cNvPr id="0" name=""/>
        <dsp:cNvSpPr/>
      </dsp:nvSpPr>
      <dsp:spPr>
        <a:xfrm rot="5400000">
          <a:off x="9258065" y="1011950"/>
          <a:ext cx="397986" cy="1955960"/>
        </a:xfrm>
        <a:prstGeom prst="round2SameRect">
          <a:avLst/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rtlCol="0" anchor="ctr" anchorCtr="1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800" kern="1200" dirty="0">
              <a:latin typeface="Calibri" panose="020F0502020204030204" pitchFamily="34" charset="0"/>
            </a:rPr>
            <a:t>Будущее</a:t>
          </a:r>
        </a:p>
      </dsp:txBody>
      <dsp:txXfrm rot="-5400000">
        <a:off x="8479078" y="1810365"/>
        <a:ext cx="1936532" cy="359130"/>
      </dsp:txXfrm>
    </dsp:sp>
    <dsp:sp modelId="{1FA3C236-5719-4A33-A6BB-80FA85F940E3}">
      <dsp:nvSpPr>
        <dsp:cNvPr id="0" name=""/>
        <dsp:cNvSpPr/>
      </dsp:nvSpPr>
      <dsp:spPr>
        <a:xfrm>
          <a:off x="7827091" y="0"/>
          <a:ext cx="3259934" cy="1392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121920" numCol="1" spcCol="1270" rtlCol="0" anchor="b" anchorCtr="1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ru-RU" sz="1600" b="0" i="0" kern="1200" dirty="0"/>
            <a:t>Обучение с использованием ИКТ помогает подготовить учащихся к цифровой экономике и современному информационному обществу, где навыки в области технологий являются ключевыми.</a:t>
          </a:r>
          <a:endParaRPr lang="ru-RU" sz="1600" kern="1200" dirty="0">
            <a:latin typeface="Calibri" panose="020F0502020204030204" pitchFamily="34" charset="0"/>
          </a:endParaRPr>
        </a:p>
      </dsp:txBody>
      <dsp:txXfrm>
        <a:off x="7827091" y="0"/>
        <a:ext cx="3259934" cy="1392951"/>
      </dsp:txXfrm>
    </dsp:sp>
    <dsp:sp modelId="{18F1C823-9ACD-4FCD-8102-F468DCE57A45}">
      <dsp:nvSpPr>
        <dsp:cNvPr id="0" name=""/>
        <dsp:cNvSpPr/>
      </dsp:nvSpPr>
      <dsp:spPr>
        <a:xfrm>
          <a:off x="9457058" y="1472548"/>
          <a:ext cx="0" cy="318388"/>
        </a:xfrm>
        <a:prstGeom prst="line">
          <a:avLst/>
        </a:prstGeom>
        <a:noFill/>
        <a:ln w="6350" cap="flat" cmpd="sng" algn="ctr">
          <a:solidFill>
            <a:schemeClr val="accent5">
              <a:hueOff val="360006"/>
              <a:satOff val="8692"/>
              <a:lumOff val="-4196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D0AB8-BBDF-4F0A-A6A0-850E289DD521}">
      <dsp:nvSpPr>
        <dsp:cNvPr id="0" name=""/>
        <dsp:cNvSpPr/>
      </dsp:nvSpPr>
      <dsp:spPr>
        <a:xfrm>
          <a:off x="9417260" y="1392951"/>
          <a:ext cx="79597" cy="79597"/>
        </a:xfrm>
        <a:prstGeom prst="ellipse">
          <a:avLst/>
        </a:prstGeom>
        <a:solidFill>
          <a:schemeClr val="accent5">
            <a:hueOff val="360006"/>
            <a:satOff val="8692"/>
            <a:lumOff val="-4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oundedRectangleTimeline">
  <dgm:title val="Временная шкала со скругленными прямоугольниками"/>
  <dgm:desc val="Используется для отображения списка событий в хронологическом порядке. Невидимое поле содержит описание, а дата отображается в прямоугольниках, кроме первого и последнего узла, у которых углы прямоугольника скруглены. В ней может содержаться большое количество текста с длинным описательным форматом дат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animLvl val="lvl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18"/>
      <dgm:constr type="primFontSz" for="des" forName="Childtext" val="18"/>
      <dgm:constr type="primFontSz" for="des" forName="Childtext" refType="primFontSz" refFor="des" refForName="parent" op="lte"/>
      <dgm:constr type="w" for="ch" forName="composite" refType="w"/>
      <dgm:constr type="h" for="ch" forName="composite" refType="h"/>
      <dgm:constr type="w" for="ch" forName="spaceBetweenRectangles" refType="w" refFor="ch" refForName="composite" fact="-0.4"/>
      <dgm:constr type="w" for="ch" ptType="sibTrans" op="equ"/>
      <dgm:constr type="primFontSz" for="des" forName="parent" op="equ"/>
      <dgm:constr type="primFontSz" for="des" forName="Childtext" op="equ"/>
      <dgm:constr type="primFontSz" for="des" forName="parent1" val="18"/>
      <dgm:constr type="primFontSz" for="des" forName="Childtext1" val="18"/>
      <dgm:constr type="primFontSz" for="des" forName="Childtext1" refType="primFontSz" refFor="des" refForName="parent1" op="lte"/>
      <dgm:constr type="w" for="ch" forName="composite1" refType="w"/>
      <dgm:constr type="h" for="ch" forName="composite1" refType="h"/>
      <dgm:constr type="w" for="ch" forName="spaceBetweenRectangles1" refType="w" refFor="ch" refForName="composite1" fact="-0.4"/>
      <dgm:constr type="primFontSz" for="des" forName="parent1" op="equ"/>
      <dgm:constr type="primFontSz" for="des" forName="Childtext1" op="equ"/>
    </dgm:constrLst>
    <dgm:choose name="layoutByNodeCnt">
      <dgm:if name="twoOrLessNodes" axis="ch" ptType="node" func="cnt" op="lte" val="2">
        <dgm:forEach name="nodesForEach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choose name="casesForFirstAndLastNode1">
              <dgm:if name="startNode1" axis="self" ptType="node" func="pos" op="equ" val="1">
                <dgm:choose name="removeLineWhenOnlyOneNode1">
                  <dgm:if name="ifOnlyOneNode1" axis="followSib" ptType="node" func="cnt" op="equ" val="0">
                    <dgm:constrLst>
                      <dgm:constr type="w" for="ch" forName="parent" refType="w" fact="0.95"/>
                      <dgm:constr type="l" for="ch" forName="parent" refType="w" fact="0.025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025"/>
                      <dgm:constr type="w" for="ch" forName="Childtext" refType="w" fact="0.95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if>
                  <dgm:else name="ifMoreThanOneNode1">
                    <dgm:constrLst>
                      <dgm:constr type="w" for="ch" forName="parent" refType="w" fact="0.6"/>
                      <dgm:constr type="l" for="ch" forName="parent" refType="w" fact="0.2"/>
                      <dgm:constr type="t" for="ch" forName="parent" refType="h" fact="0.45"/>
                      <dgm:constr type="h" for="ch" forName="parent" refType="h" fact="0.1"/>
                      <dgm:constr type="l" for="ch" forName="Childtext" refType="w" fact="0.2"/>
                      <dgm:constr type="w" for="ch" forName="Childtext" refType="w" fact="0.6"/>
                      <dgm:constr type="h" for="ch" forName="Childtext" refType="h" fact="0.35"/>
                      <dgm:constr type="w" for="ch" forName="ConnectLine"/>
                      <dgm:constr type="h" for="ch" forName="ConnectLine" refType="h" fact="0.08"/>
                      <dgm:constr type="t" for="ch" forName="ConnectLine" refType="h" fact="0.37"/>
                      <dgm:constr type="ctrX" for="ch" forName="ConnectLine" refType="w" fact="0.5"/>
                      <dgm:constr type="w" for="ch" forName="ConnectLineEnd" refType="h" fact="0.02"/>
                      <dgm:constr type="h" for="ch" forName="ConnectLineEnd" refType="h" fact="0.02"/>
                      <dgm:constr type="t" for="ch" forName="ConnectLineEnd" refType="h" fact="0.35"/>
                      <dgm:constr type="ctrX" for="ch" forName="ConnectLineEnd" refType="w" fact="0.5"/>
                      <dgm:constr type="w" for="ch" forName="EmptyPane" refType="w"/>
                      <dgm:constr type="t" for="ch" forName="EmptyPane" refType="h" fact="0.55"/>
                      <dgm:constr type="h" for="ch" forName="EmptyPane" refType="h" fact="0.45"/>
                    </dgm:constrLst>
                  </dgm:else>
                </dgm:choose>
              </dgm:if>
              <dgm:else name="notStartNode1">
                <dgm:constrLst>
                  <dgm:constr type="w" for="ch" forName="parent" refType="w" fact="0.6"/>
                  <dgm:constr type="l" for="ch" forName="parent" refType="w" fact="0.2"/>
                  <dgm:constr type="t" for="ch" forName="parent" refType="h" fact="0.45"/>
                  <dgm:constr type="h" for="ch" forName="parent" refType="h" fact="0.1"/>
                  <dgm:constr type="l" for="ch" forName="Childtext" refType="w" fact="0.2"/>
                  <dgm:constr type="w" for="ch" forName="Childtext" refType="w" fact="0.6"/>
                  <dgm:constr type="h" for="ch" forName="Childtext" refType="h" fact="0.35"/>
                  <dgm:constr type="t" for="ch" forName="Childtext" refType="h" fact="0.65"/>
                  <dgm:constr type="w" for="ch" forName="ConnectLine"/>
                  <dgm:constr type="h" for="ch" forName="ConnectLine" refType="h" fact="0.08"/>
                  <dgm:constr type="t" for="ch" forName="ConnectLine" refType="h" fact="0.55"/>
                  <dgm:constr type="ctrX" for="ch" forName="ConnectLine" refType="w" fact="0.5"/>
                  <dgm:constr type="w" for="ch" forName="ConnectLineEnd" refType="h" fact="0.02"/>
                  <dgm:constr type="h" for="ch" forName="ConnectLineEnd" refType="h" fact="0.02"/>
                  <dgm:constr type="b" for="ch" forName="ConnectLineEnd" refType="h" fact="0.65"/>
                  <dgm:constr type="ctrX" for="ch" forName="ConnectLineEnd" refType="w" fact="0.5"/>
                  <dgm:constr type="w" for="ch" forName="EmptyPane" refType="w"/>
                  <dgm:constr type="h" for="ch" forName="EmptyPane" refType="h" fact="0.45"/>
                </dgm:constrLst>
              </dgm:else>
            </dgm:choose>
            <dgm:layoutNode name="parent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">
                <dgm:if name="startNode" axis="self" ptType="node" func="pos" op="equ" val="1">
                  <dgm:choose name="removeLineWhenOnlyOneNode">
                    <dgm:if name="ifOnlyOneNode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">
                      <dgm:choose name="Name18">
                        <dgm:if name="Name19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">
                  <dgm:choose name="Name22">
                    <dgm:if name="Name23" axis="self" ptType="node" func="revPos" op="equ" val="1">
                      <dgm:choose name="Name24">
                        <dgm:if name="Name25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" styleLbl="revTx">
              <dgm:varLst>
                <dgm:bulletEnabled val="1"/>
              </dgm:varLst>
              <dgm:choose name="casesForTxtDirLogic">
                <dgm:if name="Name77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" axis="followSib" ptType="sibTrans" cnt="1">
            <dgm:layoutNode name="spaceBetweenRectangle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moreThanTwoNodes">
        <dgm:forEach name="nodesForEach1" axis="ch" ptType="node">
          <dgm:layoutNode name="composite1">
            <dgm:alg type="composite"/>
            <dgm:shape xmlns:r="http://schemas.openxmlformats.org/officeDocument/2006/relationships" r:blip="">
              <dgm:adjLst/>
            </dgm:shape>
            <dgm:choose name="casesForSnakingLogic21">
              <dgm:if name="oddNode21" axis="self" ptType="node" func="posOdd" op="equ" val="1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w" for="ch" forName="ConnectLine1"/>
                  <dgm:constr type="h" for="ch" forName="ConnectLine1" refType="h" fact="0.08"/>
                  <dgm:constr type="t" for="ch" forName="ConnectLine1" refType="h" fact="0.37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t" for="ch" forName="ConnectLineEnd1" refType="h" fact="0.35"/>
                  <dgm:constr type="ctrX" for="ch" forName="ConnectLineEnd1" refType="w" fact="0.5"/>
                  <dgm:constr type="w" for="ch" forName="EmptyPane1" refType="w"/>
                  <dgm:constr type="t" for="ch" forName="EmptyPane1" refType="h" fact="0.55"/>
                  <dgm:constr type="h" for="ch" forName="EmptyPane1" refType="h" fact="0.45"/>
                </dgm:constrLst>
              </dgm:if>
              <dgm:else name="evenNode2">
                <dgm:constrLst>
                  <dgm:constr type="w" for="ch" forName="parent1" refType="w" fact="0.6"/>
                  <dgm:constr type="l" for="ch" forName="parent1" refType="w" fact="0.2"/>
                  <dgm:constr type="t" for="ch" forName="parent1" refType="h" fact="0.45"/>
                  <dgm:constr type="h" for="ch" forName="parent1" refType="h" fact="0.1"/>
                  <dgm:constr type="w" for="ch" forName="Childtext1" refType="w"/>
                  <dgm:constr type="h" for="ch" forName="Childtext1" refType="h" fact="0.35"/>
                  <dgm:constr type="t" for="ch" forName="Childtext1" refType="h" fact="0.65"/>
                  <dgm:constr type="w" for="ch" forName="ConnectLine1"/>
                  <dgm:constr type="h" for="ch" forName="ConnectLine1" refType="h" fact="0.08"/>
                  <dgm:constr type="t" for="ch" forName="ConnectLine1" refType="h" fact="0.55"/>
                  <dgm:constr type="ctrX" for="ch" forName="ConnectLine1" refType="w" fact="0.5"/>
                  <dgm:constr type="w" for="ch" forName="ConnectLineEnd1" refType="h" fact="0.02"/>
                  <dgm:constr type="h" for="ch" forName="ConnectLineEnd1" refType="h" fact="0.02"/>
                  <dgm:constr type="b" for="ch" forName="ConnectLineEnd1" refType="h" fact="0.65"/>
                  <dgm:constr type="ctrX" for="ch" forName="ConnectLineEnd1" refType="w" fact="0.5"/>
                  <dgm:constr type="w" for="ch" forName="EmptyPane1" refType="w"/>
                  <dgm:constr type="h" for="ch" forName="EmptyPane1" refType="h" fact="0.45"/>
                </dgm:constrLst>
              </dgm:else>
            </dgm:choose>
            <dgm:layoutNode name="parent1" styleLbl="alignNode1">
              <dgm:varLst>
                <dgm:chMax val="1"/>
                <dgm:chPref val="1"/>
                <dgm:bulletEnabled val="1"/>
              </dgm:varLst>
              <dgm:alg type="tx">
                <dgm:param type="txAnchorHorz" val="ctr"/>
                <dgm:param type="txAnchorVert" val="mid"/>
                <dgm:param type="parTxLTRAlign" val="ctr"/>
                <dgm:param type="parTxRTLAlign" val="ctr"/>
              </dgm:alg>
              <dgm:choose name="casesForFirstAndLastNode12">
                <dgm:if name="startNode12" axis="self" ptType="node" func="pos" op="equ" val="1">
                  <dgm:choose name="removeLineWhenOnlyOneNode12">
                    <dgm:if name="ifOnlyOneNode12" axis="followSib" ptType="node" func="cnt" op="equ" val="0">
                      <dgm:shape xmlns:r="http://schemas.openxmlformats.org/officeDocument/2006/relationships" type="roundRect" r:blip="">
                        <dgm:adjLst/>
                      </dgm:shape>
                    </dgm:if>
                    <dgm:else name="ifMoreThanOneNode12">
                      <dgm:choose name="Name181">
                        <dgm:if name="Name191" func="var" arg="dir" op="equ" val="norm">
                          <dgm:shape xmlns:r="http://schemas.openxmlformats.org/officeDocument/2006/relationships" rot="-90" type="round2SameRect" r:blip="">
                            <dgm:adjLst/>
                          </dgm:shape>
                        </dgm:if>
                        <dgm:else name="Name201">
                          <dgm:shape xmlns:r="http://schemas.openxmlformats.org/officeDocument/2006/relationships" rot="90" type="round2SameRect" r:blip="">
                            <dgm:adjLst/>
                          </dgm:shape>
                        </dgm:else>
                      </dgm:choose>
                    </dgm:else>
                  </dgm:choose>
                </dgm:if>
                <dgm:else name="notStartNode12">
                  <dgm:choose name="Name221">
                    <dgm:if name="Name231" axis="self" ptType="node" func="revPos" op="equ" val="1">
                      <dgm:choose name="Name241">
                        <dgm:if name="Name251" func="var" arg="dir" op="equ" val="norm">
                          <dgm:shape xmlns:r="http://schemas.openxmlformats.org/officeDocument/2006/relationships" rot="90" type="round2SameRect" r:blip="">
                            <dgm:adjLst/>
                          </dgm:shape>
                        </dgm:if>
                        <dgm:else name="Name261">
                          <dgm:shape xmlns:r="http://schemas.openxmlformats.org/officeDocument/2006/relationships" rot="-90" type="round2SameRect" r:blip="">
                            <dgm:adjLst/>
                          </dgm:shape>
                        </dgm:else>
                      </dgm:choose>
                    </dgm:if>
                    <dgm:else name="Name271">
                      <dgm:shape xmlns:r="http://schemas.openxmlformats.org/officeDocument/2006/relationships" type="rect" r:blip="">
                        <dgm:adjLst/>
                      </dgm:shape>
                    </dgm:else>
                  </dgm:choose>
                </dgm:else>
              </dgm:choose>
              <dgm:presOf axis="self" ptType="node"/>
              <dgm:constrLst>
                <dgm:constr type="lMarg" refType="primFontSz" fact="0.6"/>
                <dgm:constr type="rMarg" refType="primFontSz" fact="0.6"/>
                <dgm:constr type="tMarg" refType="primFontSz" fact="0.6"/>
                <dgm:constr type="bMarg" refType="primFontSz" fact="0.6"/>
              </dgm:constrLst>
              <dgm:ruleLst>
                <dgm:rule type="primFontSz" val="11" fact="NaN" max="NaN"/>
              </dgm:ruleLst>
            </dgm:layoutNode>
            <dgm:layoutNode name="Childtext1" styleLbl="revTx">
              <dgm:varLst>
                <dgm:bulletEnabled val="1"/>
              </dgm:varLst>
              <dgm:choose name="casesForTxtDirLogic1">
                <dgm:if name="Name771" axis="self" ptType="node" func="posOdd" op="equ" val="1">
                  <dgm:alg type="tx">
                    <dgm:param type="txAnchorVert" val="b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/>
                    <dgm:constr type="bMarg" refType="primFontSz" fact="0.6"/>
                  </dgm:constrLst>
                </dgm:if>
                <dgm:else name="Name881">
                  <dgm:alg type="tx">
                    <dgm:param type="txAnchorVert" val="t"/>
                    <dgm:param type="txAnchorHorz" val="ctr"/>
                    <dgm:param type="parTxLTRAlign" val="ctr"/>
                    <dgm:param type="parTxRTLAlign" val="ctr"/>
                  </dgm:alg>
                  <dgm:constrLst>
                    <dgm:constr type="lMarg"/>
                    <dgm:constr type="rMarg"/>
                    <dgm:constr type="tMarg" refType="primFontSz" fact="0.6"/>
                    <dgm:constr type="bMarg"/>
                  </dgm:constrLst>
                </dgm:else>
              </dgm:choose>
              <dgm:shape xmlns:r="http://schemas.openxmlformats.org/officeDocument/2006/relationships" type="rect" r:blip="">
                <dgm:adjLst/>
              </dgm:shape>
              <dgm:presOf axis="ch" ptType="node"/>
              <dgm:ruleLst>
                <dgm:rule type="primFontSz" val="11" fact="NaN" max="NaN"/>
              </dgm:ruleLst>
            </dgm:layoutNode>
            <dgm:layoutNode name="ConnectLine1" styleLbl="sibTrans1D1">
              <dgm:alg type="sp"/>
              <dgm:shape xmlns:r="http://schemas.openxmlformats.org/officeDocument/2006/relationships" type="line" r:blip="">
                <dgm:adjLst/>
                <dgm:extLst>
                  <a:ext uri="{B698B0E9-8C71-41B9-8309-B3DCBF30829C}">
                    <dgm1612:spPr xmlns:dgm1612="http://schemas.microsoft.com/office/drawing/2016/12/diagram">
                      <a:ln>
                        <a:prstDash val="dash"/>
                      </a:ln>
                    </dgm1612:spPr>
                  </a:ext>
                </dgm:extLst>
              </dgm:shape>
              <dgm:presOf/>
              <dgm:constrLst/>
            </dgm:layoutNode>
            <dgm:layoutNode name="ConnectLineEnd1" styleLbl="l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/>
            </dgm:layoutNode>
            <dgm:layoutNode name="EmptyPane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forEach name="Name281" axis="followSib" ptType="sibTrans" cnt="1">
            <dgm:layoutNode name="spaceBetweenRectangles1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E7A67B-0B31-4277-AC38-EACC797B8A6F}" type="datetime1">
              <a:rPr lang="ru-RU" smtClean="0"/>
              <a:t>02.04.2024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31982-23A7-4AAC-9962-80E5FE748967}" type="datetime1">
              <a:rPr lang="ru-RU" smtClean="0"/>
              <a:t>02.04.2024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ru-RU" smtClean="0"/>
              <a:t>1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09585-046A-499B-8378-B49E9590692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F2EACF9-40BB-4401-8168-0D158E173CEA}" type="datetime1">
              <a:rPr lang="ru-RU" smtClean="0"/>
              <a:t>02.04.2024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ru-RU" smtClean="0"/>
              <a:t>2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09CB6-706A-499E-B469-C7567F8D489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42D6A89-D4A6-4859-94E4-A231ECD78CF7}" type="datetime1">
              <a:rPr lang="ru-RU" smtClean="0"/>
              <a:t>02.04.2024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2DC0559-D619-4E56-BF6F-3712370C2150}" type="slidenum">
              <a:rPr lang="ru-RU" smtClean="0"/>
              <a:t>3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03F58C-DDF0-4FDE-B423-24A080C0230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EF10C34-C707-4002-96E4-3F44AACF2769}" type="datetime1">
              <a:rPr lang="ru-RU" smtClean="0"/>
              <a:t>02.04.2024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541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ru-RU" smtClean="0"/>
              <a:t>4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B8D98-008B-484D-A35D-B192A9C3C93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7C87B5A-1538-4BC2-8D0B-CE9F7388E7C6}" type="datetime1">
              <a:rPr lang="ru-RU" smtClean="0"/>
              <a:t>02.04.2024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ru-RU" sz="4800"/>
              <a:t>3DFloat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Содержимое с 3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ru-RU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ru-RU"/>
              <a:t>Образец заголовка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ru-RU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/>
              <a:t>Образец текста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ru-RU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/>
              <a:t>Щелкните, чтобы ИЗМЕНИТЬ</a:t>
            </a:r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1" name="Подзаголовок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ru-RU">
                <a:solidFill>
                  <a:schemeClr val="tx1">
                    <a:alpha val="60000"/>
                  </a:schemeClr>
                </a:solidFill>
              </a:rPr>
              <a:t>Образец подзаголовка</a:t>
            </a:r>
            <a:endParaRPr lang="ru-RU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ru-RU" sz="1600"/>
              <a:t>Текст слайда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5" name="Рисунок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8" name="Рисунок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9" name="Рисунок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0" name="Рисунок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азрыв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ru-RU">
                <a:solidFill>
                  <a:schemeClr val="tx1">
                    <a:alpha val="60000"/>
                  </a:schemeClr>
                </a:solidFill>
              </a:rPr>
              <a:t>Образец подзаголовка</a:t>
            </a:r>
            <a:endParaRPr lang="ru-RU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Разрыв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ru-RU">
                <a:solidFill>
                  <a:schemeClr val="tx1">
                    <a:alpha val="60000"/>
                  </a:schemeClr>
                </a:solidFill>
              </a:rPr>
              <a:t>Образец подзаголовка</a:t>
            </a:r>
            <a:endParaRPr lang="ru-RU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Временная шкала таблицы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6" name="Полилиния: фигура 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ru-RU" dirty="0"/>
            </a:lvl1pPr>
          </a:lstStyle>
          <a:p>
            <a:pPr lvl="0" rtl="0">
              <a:lnSpc>
                <a:spcPct val="100000"/>
              </a:lnSpc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Полилиния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0" name="Полилиния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1" name="Полилиния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12" name="Овал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40" name="Заголовок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ru-RU"/>
              <a:t>Команда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Полилиния: Фигура 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53" name="Полилиния: Фигура 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>
        <p:nvSpPr>
          <p:cNvPr id="56" name="Рисунок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57" name="Рисунок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58" name="Рисунок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9" name="Рисунок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ru-RU"/>
              <a:t>Вставка рисунка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61" name="Текст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ru-RU"/>
              <a:t>Должность</a:t>
            </a:r>
          </a:p>
        </p:txBody>
      </p:sp>
      <p:sp>
        <p:nvSpPr>
          <p:cNvPr id="65" name="Текст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64" name="Текст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ru-RU"/>
              <a:t>Должность</a:t>
            </a:r>
          </a:p>
        </p:txBody>
      </p:sp>
      <p:sp>
        <p:nvSpPr>
          <p:cNvPr id="67" name="Текст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66" name="Текст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ru-RU"/>
              <a:t>Должность</a:t>
            </a:r>
          </a:p>
        </p:txBody>
      </p:sp>
      <p:sp>
        <p:nvSpPr>
          <p:cNvPr id="69" name="Текст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ru-RU"/>
              <a:t>Имя</a:t>
            </a:r>
          </a:p>
        </p:txBody>
      </p:sp>
      <p:sp>
        <p:nvSpPr>
          <p:cNvPr id="68" name="Текст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ru-RU"/>
              <a:t>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Содержимое с 2 столбцами (слайд для сравнен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ru-RU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ru-RU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Вторник, 2 февраля 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текста нижнего колонтитула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BA1B0FB-D917-4C8C-928F-313BD683BF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800" kern="1200" dirty="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Calibri" panose="020F0502020204030204" pitchFamily="34" charset="0"/>
          <a:ea typeface="+mn-ea"/>
          <a:cs typeface="+mn-cs"/>
        </a:defRPr>
      </a:lvl1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</p:grpSp>
      <p:sp useBgFill="1"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8" name="Рисунок 7" descr="Цифровой фон точек данных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88" y="1337982"/>
            <a:ext cx="8026536" cy="3351189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ru-RU" sz="5000" dirty="0">
                <a:ln>
                  <a:solidFill>
                    <a:schemeClr val="bg2">
                      <a:lumMod val="90000"/>
                      <a:lumOff val="10000"/>
                    </a:schemeClr>
                  </a:solidFill>
                </a:ln>
              </a:rPr>
              <a:t>ИСПОЛЬЗОВАНИЕ ИКТ НА УРОКАХ ИНОСТРАННОГО ЯЗЫКА (НЕМЕЦКИЙ ЯЗЫК) КАК НЕОБХОДИМОЕ УСЛОВИЕ ПОВЫШЕНИЯ ПЕДАГОГИЧЕСКОГО РОСТА</a:t>
            </a:r>
            <a:endParaRPr lang="ru-RU" sz="5000" kern="1200" dirty="0">
              <a:ln>
                <a:solidFill>
                  <a:schemeClr val="bg2">
                    <a:lumMod val="90000"/>
                    <a:lumOff val="10000"/>
                  </a:schemeClr>
                </a:solidFill>
              </a:ln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88" y="5520018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 rtl="0">
              <a:lnSpc>
                <a:spcPct val="100000"/>
              </a:lnSpc>
              <a:buNone/>
            </a:pPr>
            <a:r>
              <a:rPr lang="ru-RU" kern="1200" dirty="0">
                <a:ea typeface="+mn-ea"/>
                <a:cs typeface="+mn-cs"/>
              </a:rPr>
              <a:t>Ющенко Ольга Владимировна</a:t>
            </a:r>
          </a:p>
          <a:p>
            <a:pPr marL="0" indent="0" rtl="0">
              <a:lnSpc>
                <a:spcPct val="100000"/>
              </a:lnSpc>
              <a:buNone/>
            </a:pPr>
            <a:r>
              <a:rPr lang="ru-RU" dirty="0"/>
              <a:t>МБОУ гимназия №2 им. М. Грачёва</a:t>
            </a:r>
            <a:endParaRPr lang="ru-RU" kern="1200" dirty="0"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D6FA305-7FD7-7CCC-B25D-7B157CC1A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89D605-DB2F-82E7-7B38-1D267737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A833C7-6263-C9D5-169D-257695CC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10</a:t>
            </a:fld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8583342-2E8C-4BC4-DED3-04FF7F5E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E03E3-70CB-CD31-4812-DB039AC8B576}"/>
              </a:ext>
            </a:extLst>
          </p:cNvPr>
          <p:cNvSpPr txBox="1"/>
          <p:nvPr/>
        </p:nvSpPr>
        <p:spPr>
          <a:xfrm>
            <a:off x="-1062747" y="-53789"/>
            <a:ext cx="7685461" cy="12003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7000" kern="0" dirty="0">
                <a:gradFill>
                  <a:gsLst>
                    <a:gs pos="24000">
                      <a:srgbClr val="604F7C"/>
                    </a:gs>
                    <a:gs pos="0">
                      <a:srgbClr val="705375"/>
                    </a:gs>
                    <a:gs pos="48000">
                      <a:srgbClr val="254198"/>
                    </a:gs>
                    <a:gs pos="100000">
                      <a:srgbClr val="28529D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Чат-боты</a:t>
            </a:r>
            <a:r>
              <a:rPr lang="ru-RU" sz="7000" b="1" kern="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000" dirty="0">
              <a:gradFill>
                <a:gsLst>
                  <a:gs pos="24000">
                    <a:srgbClr val="166277"/>
                  </a:gs>
                  <a:gs pos="0">
                    <a:srgbClr val="4BA8A9"/>
                  </a:gs>
                  <a:gs pos="48000">
                    <a:srgbClr val="4BA8A9"/>
                  </a:gs>
                  <a:gs pos="100000">
                    <a:srgbClr val="166277"/>
                  </a:gs>
                </a:gsLst>
                <a:lin ang="10800000" scaled="1"/>
              </a:gra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25F263-009D-A81A-E30A-DBD5AF4A2110}"/>
              </a:ext>
            </a:extLst>
          </p:cNvPr>
          <p:cNvSpPr/>
          <p:nvPr/>
        </p:nvSpPr>
        <p:spPr>
          <a:xfrm>
            <a:off x="215153" y="1200329"/>
            <a:ext cx="5378823" cy="54607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FFFFFF"/>
                </a:solidFill>
                <a:effectLst/>
                <a:latin typeface="Century" panose="02040604050505020304" pitchFamily="18" charset="0"/>
              </a:rPr>
              <a:t>Чат-бот может предлагать ученикам новые слова или фразы на немецком языке и предоставлять им определения и примеры использования</a:t>
            </a:r>
            <a:endParaRPr lang="de-DE" b="0" i="0" dirty="0">
              <a:solidFill>
                <a:srgbClr val="FFFFFF"/>
              </a:solidFill>
              <a:effectLst/>
              <a:latin typeface="Century" panose="020406040505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>
              <a:solidFill>
                <a:srgbClr val="FFFFFF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FFFFFF"/>
                </a:solidFill>
                <a:effectLst/>
                <a:latin typeface="Century" panose="02040604050505020304" pitchFamily="18" charset="0"/>
              </a:rPr>
              <a:t>Чат-бот может создавать сценарии для ролевых игр и диалогов на немецком языке, помогая ученикам развивать навыки общения</a:t>
            </a:r>
            <a:endParaRPr lang="de-DE" b="0" i="0" dirty="0">
              <a:solidFill>
                <a:srgbClr val="FFFFFF"/>
              </a:solidFill>
              <a:effectLst/>
              <a:latin typeface="Century" panose="020406040505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sz="1800" kern="0" dirty="0">
              <a:solidFill>
                <a:srgbClr val="FFFFFF"/>
              </a:solidFill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FFFFFF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отвечать на вопросы учеников и проводить диалоги на немецком языке в реальном времени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kern="0" dirty="0">
              <a:solidFill>
                <a:srgbClr val="FFFFFF"/>
              </a:solidFill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srgbClr val="FFFFFF"/>
                </a:solidFill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Чат-бот может задавать вопросы о грамматических правилах и предлагать упражнения для практики</a:t>
            </a:r>
          </a:p>
          <a:p>
            <a:pPr algn="ctr"/>
            <a:endParaRPr lang="ru-RU" kern="0" dirty="0"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E055D7AA-3A4F-E3BD-DB84-DCB50241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11" y="220266"/>
            <a:ext cx="3673288" cy="156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0C9670-6E09-CAB7-EFDB-454EF5DFC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994" y="4402414"/>
            <a:ext cx="3935505" cy="20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C295CEE-5266-877B-2ABB-5480E1852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 b="32941"/>
          <a:stretch/>
        </p:blipFill>
        <p:spPr bwMode="auto">
          <a:xfrm>
            <a:off x="5809129" y="2376500"/>
            <a:ext cx="3450291" cy="17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93BE28-0BB2-6059-03F5-2C3760823B44}"/>
              </a:ext>
            </a:extLst>
          </p:cNvPr>
          <p:cNvSpPr txBox="1"/>
          <p:nvPr/>
        </p:nvSpPr>
        <p:spPr>
          <a:xfrm>
            <a:off x="6144745" y="4036554"/>
            <a:ext cx="6659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https://www.tandem.net/ru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CFE34-8289-7415-6394-BE0D33BF5AD8}"/>
              </a:ext>
            </a:extLst>
          </p:cNvPr>
          <p:cNvSpPr txBox="1"/>
          <p:nvPr/>
        </p:nvSpPr>
        <p:spPr>
          <a:xfrm>
            <a:off x="8337176" y="1833611"/>
            <a:ext cx="6965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https://dialogflow.cloud.google.com/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72026-BB76-75A8-18DA-59DEFBABABD6}"/>
              </a:ext>
            </a:extLst>
          </p:cNvPr>
          <p:cNvSpPr txBox="1"/>
          <p:nvPr/>
        </p:nvSpPr>
        <p:spPr>
          <a:xfrm>
            <a:off x="8696529" y="6356127"/>
            <a:ext cx="821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https://www.hellotalk.com/</a:t>
            </a:r>
          </a:p>
        </p:txBody>
      </p:sp>
    </p:spTree>
    <p:extLst>
      <p:ext uri="{BB962C8B-B14F-4D97-AF65-F5344CB8AC3E}">
        <p14:creationId xmlns:p14="http://schemas.microsoft.com/office/powerpoint/2010/main" val="22824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Точки данных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472" y="413530"/>
            <a:ext cx="2263776" cy="2263776"/>
          </a:xfr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11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BAECCD-E43F-5A03-D806-FED696FB73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483" r="12483"/>
          <a:stretch>
            <a:fillRect/>
          </a:stretch>
        </p:blipFill>
        <p:spPr>
          <a:xfrm>
            <a:off x="5470017" y="2194755"/>
            <a:ext cx="3448558" cy="344855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ADBE3C-7CCE-B778-FB36-A23CDEADDB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6667" r="16667"/>
          <a:stretch>
            <a:fillRect/>
          </a:stretch>
        </p:blipFill>
        <p:spPr>
          <a:xfrm>
            <a:off x="8918575" y="3429000"/>
            <a:ext cx="2936876" cy="293687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126232"/>
            <a:ext cx="7638395" cy="1997855"/>
          </a:xfr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/>
          <a:lstStyle/>
          <a:p>
            <a:pPr algn="ctr" rtl="0"/>
            <a:r>
              <a:rPr lang="ru-RU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Недостатки </a:t>
            </a:r>
            <a:br>
              <a:rPr lang="ru-RU" dirty="0"/>
            </a:br>
            <a:r>
              <a:rPr lang="ru-RU" dirty="0"/>
              <a:t>использования ИКТ на уроках немецкого языка</a:t>
            </a:r>
          </a:p>
        </p:txBody>
      </p:sp>
      <p:sp>
        <p:nvSpPr>
          <p:cNvPr id="20" name="Объект 19">
            <a:extLst>
              <a:ext uri="{FF2B5EF4-FFF2-40B4-BE49-F238E27FC236}">
                <a16:creationId xmlns:a16="http://schemas.microsoft.com/office/drawing/2014/main" id="{AADB735D-763E-59BF-1E15-D124C1C49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7"/>
            <a:ext cx="4592637" cy="671012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000" b="1" kern="0" dirty="0">
                <a:ln>
                  <a:solidFill>
                    <a:srgbClr val="7030A0"/>
                  </a:solidFill>
                </a:ln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Отвлекающие элементы</a:t>
            </a:r>
            <a:endParaRPr lang="ru-RU" sz="3000" dirty="0">
              <a:ln>
                <a:solidFill>
                  <a:srgbClr val="7030A0"/>
                </a:solidFill>
              </a:ln>
              <a:latin typeface="Century" panose="02040604050505020304" pitchFamily="18" charset="0"/>
            </a:endParaRPr>
          </a:p>
        </p:txBody>
      </p:sp>
      <p:sp>
        <p:nvSpPr>
          <p:cNvPr id="21" name="Объект 19">
            <a:extLst>
              <a:ext uri="{FF2B5EF4-FFF2-40B4-BE49-F238E27FC236}">
                <a16:creationId xmlns:a16="http://schemas.microsoft.com/office/drawing/2014/main" id="{84CDDCF6-B30C-1ADF-8E1C-483BC8D19BCD}"/>
              </a:ext>
            </a:extLst>
          </p:cNvPr>
          <p:cNvSpPr txBox="1">
            <a:spLocks/>
          </p:cNvSpPr>
          <p:nvPr/>
        </p:nvSpPr>
        <p:spPr>
          <a:xfrm>
            <a:off x="552830" y="3737383"/>
            <a:ext cx="4592638" cy="671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kern="0" dirty="0">
                <a:ln>
                  <a:solidFill>
                    <a:srgbClr val="7030A0"/>
                  </a:solidFill>
                </a:ln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Зависимость</a:t>
            </a:r>
            <a:endParaRPr lang="ru-RU" sz="3000" dirty="0">
              <a:ln>
                <a:solidFill>
                  <a:srgbClr val="7030A0"/>
                </a:solidFill>
              </a:ln>
              <a:latin typeface="Century" panose="02040604050505020304" pitchFamily="18" charset="0"/>
            </a:endParaRPr>
          </a:p>
        </p:txBody>
      </p:sp>
      <p:sp>
        <p:nvSpPr>
          <p:cNvPr id="22" name="Объект 19">
            <a:extLst>
              <a:ext uri="{FF2B5EF4-FFF2-40B4-BE49-F238E27FC236}">
                <a16:creationId xmlns:a16="http://schemas.microsoft.com/office/drawing/2014/main" id="{52E649D4-C345-2D86-DD2F-11084AACE804}"/>
              </a:ext>
            </a:extLst>
          </p:cNvPr>
          <p:cNvSpPr txBox="1">
            <a:spLocks/>
          </p:cNvSpPr>
          <p:nvPr/>
        </p:nvSpPr>
        <p:spPr>
          <a:xfrm>
            <a:off x="550862" y="4797459"/>
            <a:ext cx="4592638" cy="146366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000" b="1" kern="0" dirty="0">
                <a:ln>
                  <a:solidFill>
                    <a:srgbClr val="7030A0"/>
                  </a:solidFill>
                </a:ln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Ограничения</a:t>
            </a:r>
            <a:r>
              <a:rPr lang="de-DE" sz="3000" b="1" kern="0" dirty="0">
                <a:ln>
                  <a:solidFill>
                    <a:srgbClr val="7030A0"/>
                  </a:solidFill>
                </a:ln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kern="0" dirty="0">
                <a:ln>
                  <a:solidFill>
                    <a:srgbClr val="7030A0"/>
                  </a:solidFill>
                </a:ln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взаимодействия в реальном мире</a:t>
            </a:r>
            <a:endParaRPr lang="ru-RU" sz="3000" dirty="0">
              <a:ln>
                <a:solidFill>
                  <a:srgbClr val="7030A0"/>
                </a:solidFill>
              </a:ln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58" y="584947"/>
            <a:ext cx="4599361" cy="3384550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latin typeface="+mj-lt"/>
              </a:rPr>
              <a:t>Любая достаточно развитая технология неотличима от волшебства.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/>
          <a:lstStyle/>
          <a:p>
            <a:pPr rtl="0"/>
            <a:r>
              <a:rPr lang="ru-RU" dirty="0"/>
              <a:t>Артур Чарльз Кларк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12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613100-5383-962C-3FCD-125BE0DF3B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2838397"/>
            <a:ext cx="5628061" cy="590603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</a:t>
            </a:r>
          </a:p>
        </p:txBody>
      </p:sp>
      <p:sp>
        <p:nvSpPr>
          <p:cNvPr id="23" name="Подзаголовок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736572"/>
            <a:ext cx="5437187" cy="2265216"/>
          </a:xfrm>
        </p:spPr>
        <p:txBody>
          <a:bodyPr rtlCol="0"/>
          <a:lstStyle/>
          <a:p>
            <a:pPr rtl="0"/>
            <a:r>
              <a:rPr lang="ru-RU" dirty="0"/>
              <a:t>Ющенко Ольга Владимировна</a:t>
            </a:r>
          </a:p>
          <a:p>
            <a:pPr rtl="0"/>
            <a:r>
              <a:rPr lang="ru-RU" dirty="0"/>
              <a:t>МБОУ гимназия №2 им. М. Грачёва</a:t>
            </a:r>
          </a:p>
        </p:txBody>
      </p:sp>
      <p:pic>
        <p:nvPicPr>
          <p:cNvPr id="27" name="Рисунок 26" descr="Цифровой фон точек данных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Рисунок 32" descr="Цифровой фон точек данных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2" y="4128248"/>
            <a:ext cx="11551023" cy="1943212"/>
          </a:xfrm>
        </p:spPr>
        <p:txBody>
          <a:bodyPr rtlCol="0"/>
          <a:lstStyle/>
          <a:p>
            <a:pPr algn="ctr" rtl="0"/>
            <a:r>
              <a:rPr lang="ru-RU" sz="3500" b="0" i="0" dirty="0">
                <a:solidFill>
                  <a:srgbClr val="D1D5DB"/>
                </a:solidFill>
                <a:effectLst/>
                <a:latin typeface="Söhne"/>
              </a:rPr>
              <a:t>Владение информационно-коммуникационными технологиями (ИКТ) является </a:t>
            </a:r>
            <a:r>
              <a:rPr lang="ru-RU" sz="3500" b="0" i="0" dirty="0">
                <a:solidFill>
                  <a:srgbClr val="D1D5DB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Söhne"/>
              </a:rPr>
              <a:t>необходимым условием </a:t>
            </a:r>
            <a:r>
              <a:rPr lang="ru-RU" sz="3500" b="0" i="0" dirty="0">
                <a:solidFill>
                  <a:srgbClr val="D1D5DB"/>
                </a:solidFill>
                <a:effectLst/>
                <a:latin typeface="Söhne"/>
              </a:rPr>
              <a:t>в контексте новых Федеральных государственных образовательных стандартов (ФГОС) третьего поколения в России. </a:t>
            </a:r>
            <a:endParaRPr lang="ru-RU" sz="3500" dirty="0"/>
          </a:p>
        </p:txBody>
      </p:sp>
      <p:pic>
        <p:nvPicPr>
          <p:cNvPr id="16" name="Рисунок 15" descr="Цифровой фон точек данных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776472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AD72D26-24EF-4CBD-9431-A558CB7C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rtlCol="0"/>
          <a:lstStyle/>
          <a:p>
            <a:pPr algn="ctr" rtl="0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Почему они нужны?</a:t>
            </a:r>
          </a:p>
        </p:txBody>
      </p:sp>
      <p:graphicFrame>
        <p:nvGraphicFramePr>
          <p:cNvPr id="4" name="Объект 3" descr="Рисунок Smart Art &quot;Временная шкала&quot; ">
            <a:extLst>
              <a:ext uri="{FF2B5EF4-FFF2-40B4-BE49-F238E27FC236}">
                <a16:creationId xmlns:a16="http://schemas.microsoft.com/office/drawing/2014/main" id="{93897051-DA8D-4072-A594-51769F8D5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100795"/>
              </p:ext>
            </p:extLst>
          </p:nvPr>
        </p:nvGraphicFramePr>
        <p:xfrm>
          <a:off x="550863" y="2112963"/>
          <a:ext cx="11090275" cy="3979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5CAC52-3FD1-464A-805A-B8F7AF04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63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8B517CE1-CA82-D310-0CA7-2E4AF4013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83166" y="136976"/>
            <a:ext cx="1604899" cy="136828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F578FD1-11AD-A811-256F-128C96D1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5294">
            <a:off x="6499141" y="5336942"/>
            <a:ext cx="1600957" cy="137098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4479882-7847-4558-CD1A-748892072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54369" y="1162775"/>
            <a:ext cx="4531394" cy="5198714"/>
          </a:xfrm>
          <a:prstGeom prst="rect">
            <a:avLst/>
          </a:prstGeom>
        </p:spPr>
      </p:pic>
      <p:sp>
        <p:nvSpPr>
          <p:cNvPr id="47" name="Текст 46">
            <a:extLst>
              <a:ext uri="{FF2B5EF4-FFF2-40B4-BE49-F238E27FC236}">
                <a16:creationId xmlns:a16="http://schemas.microsoft.com/office/drawing/2014/main" id="{F4640D91-CB97-4FCC-8FEF-F4B22B844D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-1553542" y="5656673"/>
            <a:ext cx="1711325" cy="365760"/>
          </a:xfrm>
        </p:spPr>
        <p:txBody>
          <a:bodyPr rtlCol="0"/>
          <a:lstStyle/>
          <a:p>
            <a:pPr rtl="0"/>
            <a:r>
              <a:rPr lang="ru-RU" dirty="0"/>
              <a:t>Имя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7586" y="3121429"/>
            <a:ext cx="1584961" cy="615142"/>
          </a:xfrm>
        </p:spPr>
        <p:txBody>
          <a:bodyPr rtlCol="0"/>
          <a:lstStyle/>
          <a:p>
            <a:pPr algn="ctr" rtl="0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24000">
                      <a:srgbClr val="8383A9"/>
                    </a:gs>
                    <a:gs pos="0">
                      <a:srgbClr val="895969"/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rgbClr val="22429A"/>
                    </a:gs>
                  </a:gsLst>
                  <a:lin ang="108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ИКТ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C06A76E-FABA-13C8-EB3A-46F2BCCC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4908">
            <a:off x="7999389" y="2593608"/>
            <a:ext cx="2137845" cy="183074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CADBF15-02C0-4629-A15C-E3B6D7028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20">
            <a:off x="1130897" y="2449937"/>
            <a:ext cx="2551925" cy="221028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477A7A0-F850-2FEA-8BCA-8CE26FBEA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984443">
            <a:off x="3410761" y="91899"/>
            <a:ext cx="1683856" cy="1458432"/>
          </a:xfrm>
          <a:prstGeom prst="rect">
            <a:avLst/>
          </a:prstGeom>
        </p:spPr>
      </p:pic>
      <p:pic>
        <p:nvPicPr>
          <p:cNvPr id="1024" name="Рисунок 1023">
            <a:extLst>
              <a:ext uri="{FF2B5EF4-FFF2-40B4-BE49-F238E27FC236}">
                <a16:creationId xmlns:a16="http://schemas.microsoft.com/office/drawing/2014/main" id="{4D8551CE-AB3E-49C8-F3BE-24EAC7402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3022">
            <a:off x="3556664" y="5322570"/>
            <a:ext cx="1616072" cy="1399722"/>
          </a:xfrm>
          <a:prstGeom prst="rect">
            <a:avLst/>
          </a:prstGeom>
        </p:spPr>
      </p:pic>
      <p:sp>
        <p:nvSpPr>
          <p:cNvPr id="1028" name="Текст 40">
            <a:extLst>
              <a:ext uri="{FF2B5EF4-FFF2-40B4-BE49-F238E27FC236}">
                <a16:creationId xmlns:a16="http://schemas.microsoft.com/office/drawing/2014/main" id="{296CE9E7-07BB-DD45-397A-E0425C64B7B5}"/>
              </a:ext>
            </a:extLst>
          </p:cNvPr>
          <p:cNvSpPr txBox="1">
            <a:spLocks/>
          </p:cNvSpPr>
          <p:nvPr/>
        </p:nvSpPr>
        <p:spPr>
          <a:xfrm>
            <a:off x="8218780" y="2919032"/>
            <a:ext cx="1584126" cy="686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de-DE" sz="3500" dirty="0"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</a:rPr>
              <a:t>Power</a:t>
            </a:r>
            <a:br>
              <a:rPr lang="de-DE" sz="3500" dirty="0"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</a:rPr>
            </a:br>
            <a:r>
              <a:rPr lang="de-DE" sz="3500" dirty="0"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</a:rPr>
              <a:t>Point</a:t>
            </a:r>
            <a:endParaRPr lang="ru-RU" sz="3500" dirty="0">
              <a:gradFill>
                <a:gsLst>
                  <a:gs pos="24000">
                    <a:srgbClr val="166277"/>
                  </a:gs>
                  <a:gs pos="0">
                    <a:srgbClr val="4BA8A9"/>
                  </a:gs>
                  <a:gs pos="48000">
                    <a:srgbClr val="4BA8A9"/>
                  </a:gs>
                  <a:gs pos="100000">
                    <a:srgbClr val="166277"/>
                  </a:gs>
                </a:gsLst>
                <a:lin ang="10800000" scaled="1"/>
              </a:gradFill>
            </a:endParaRPr>
          </a:p>
        </p:txBody>
      </p:sp>
      <p:sp>
        <p:nvSpPr>
          <p:cNvPr id="1029" name="Текст 40">
            <a:extLst>
              <a:ext uri="{FF2B5EF4-FFF2-40B4-BE49-F238E27FC236}">
                <a16:creationId xmlns:a16="http://schemas.microsoft.com/office/drawing/2014/main" id="{2ACE0B63-C68F-7E7D-7BB5-388194FBDE22}"/>
              </a:ext>
            </a:extLst>
          </p:cNvPr>
          <p:cNvSpPr txBox="1">
            <a:spLocks/>
          </p:cNvSpPr>
          <p:nvPr/>
        </p:nvSpPr>
        <p:spPr>
          <a:xfrm>
            <a:off x="3497248" y="288527"/>
            <a:ext cx="1404205" cy="686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sz="3000" dirty="0">
                <a:ln>
                  <a:solidFill>
                    <a:srgbClr val="C00000"/>
                  </a:solidFill>
                </a:ln>
                <a:gradFill>
                  <a:gsLst>
                    <a:gs pos="24000">
                      <a:srgbClr val="DA6037"/>
                    </a:gs>
                    <a:gs pos="0">
                      <a:srgbClr val="A0373A"/>
                    </a:gs>
                    <a:gs pos="48000">
                      <a:srgbClr val="A0373A"/>
                    </a:gs>
                    <a:gs pos="100000">
                      <a:srgbClr val="DA6037"/>
                    </a:gs>
                  </a:gsLst>
                  <a:lin ang="10800000" scaled="1"/>
                </a:gradFill>
              </a:rPr>
              <a:t>Соц. сети</a:t>
            </a:r>
          </a:p>
        </p:txBody>
      </p:sp>
      <p:sp>
        <p:nvSpPr>
          <p:cNvPr id="1030" name="Текст 40">
            <a:extLst>
              <a:ext uri="{FF2B5EF4-FFF2-40B4-BE49-F238E27FC236}">
                <a16:creationId xmlns:a16="http://schemas.microsoft.com/office/drawing/2014/main" id="{06F89ADA-5EB6-49A5-00C6-E3B0D1804C0C}"/>
              </a:ext>
            </a:extLst>
          </p:cNvPr>
          <p:cNvSpPr txBox="1">
            <a:spLocks/>
          </p:cNvSpPr>
          <p:nvPr/>
        </p:nvSpPr>
        <p:spPr>
          <a:xfrm>
            <a:off x="1445631" y="3121429"/>
            <a:ext cx="1870369" cy="158750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sz="2500" dirty="0">
                <a:ln>
                  <a:solidFill>
                    <a:srgbClr val="C00000"/>
                  </a:solidFill>
                </a:ln>
                <a:gradFill>
                  <a:gsLst>
                    <a:gs pos="24000">
                      <a:srgbClr val="DA6037"/>
                    </a:gs>
                    <a:gs pos="0">
                      <a:srgbClr val="A0373A"/>
                    </a:gs>
                    <a:gs pos="48000">
                      <a:srgbClr val="A0373A"/>
                    </a:gs>
                    <a:gs pos="100000">
                      <a:srgbClr val="DA6037"/>
                    </a:gs>
                  </a:gsLst>
                  <a:lin ang="10800000" scaled="1"/>
                </a:gradFill>
              </a:rPr>
              <a:t>Виртуальная реальность</a:t>
            </a:r>
          </a:p>
        </p:txBody>
      </p:sp>
      <p:sp>
        <p:nvSpPr>
          <p:cNvPr id="1032" name="Текст 40">
            <a:extLst>
              <a:ext uri="{FF2B5EF4-FFF2-40B4-BE49-F238E27FC236}">
                <a16:creationId xmlns:a16="http://schemas.microsoft.com/office/drawing/2014/main" id="{B674E56C-63F5-B490-DA5D-84D171B1766F}"/>
              </a:ext>
            </a:extLst>
          </p:cNvPr>
          <p:cNvSpPr txBox="1">
            <a:spLocks/>
          </p:cNvSpPr>
          <p:nvPr/>
        </p:nvSpPr>
        <p:spPr>
          <a:xfrm>
            <a:off x="6507556" y="5676816"/>
            <a:ext cx="1584126" cy="686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sz="4500" dirty="0"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</a:rPr>
              <a:t>ИИ</a:t>
            </a:r>
          </a:p>
        </p:txBody>
      </p:sp>
      <p:sp>
        <p:nvSpPr>
          <p:cNvPr id="1033" name="Текст 40">
            <a:extLst>
              <a:ext uri="{FF2B5EF4-FFF2-40B4-BE49-F238E27FC236}">
                <a16:creationId xmlns:a16="http://schemas.microsoft.com/office/drawing/2014/main" id="{90050BAB-B177-1765-687C-55BFF81ADE63}"/>
              </a:ext>
            </a:extLst>
          </p:cNvPr>
          <p:cNvSpPr txBox="1">
            <a:spLocks/>
          </p:cNvSpPr>
          <p:nvPr/>
        </p:nvSpPr>
        <p:spPr>
          <a:xfrm>
            <a:off x="6525199" y="472964"/>
            <a:ext cx="1584126" cy="686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kern="0" dirty="0">
                <a:gradFill>
                  <a:gsLst>
                    <a:gs pos="24000">
                      <a:srgbClr val="604F7C"/>
                    </a:gs>
                    <a:gs pos="0">
                      <a:srgbClr val="705375"/>
                    </a:gs>
                    <a:gs pos="48000">
                      <a:srgbClr val="254198"/>
                    </a:gs>
                    <a:gs pos="100000">
                      <a:srgbClr val="28529D"/>
                    </a:gs>
                  </a:gsLst>
                  <a:lin ang="10800000" scaled="1"/>
                </a:gra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kern="0" dirty="0">
                <a:gradFill>
                  <a:gsLst>
                    <a:gs pos="24000">
                      <a:srgbClr val="604F7C"/>
                    </a:gs>
                    <a:gs pos="0">
                      <a:srgbClr val="705375"/>
                    </a:gs>
                    <a:gs pos="48000">
                      <a:srgbClr val="254198"/>
                    </a:gs>
                    <a:gs pos="100000">
                      <a:srgbClr val="28529D"/>
                    </a:gs>
                  </a:gsLst>
                  <a:lin ang="10800000" scaled="1"/>
                </a:gra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нлайн-ресурсы</a:t>
            </a:r>
            <a:r>
              <a:rPr lang="ru-RU" b="1" kern="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gradFill>
                <a:gsLst>
                  <a:gs pos="24000">
                    <a:srgbClr val="166277"/>
                  </a:gs>
                  <a:gs pos="0">
                    <a:srgbClr val="4BA8A9"/>
                  </a:gs>
                  <a:gs pos="48000">
                    <a:srgbClr val="4BA8A9"/>
                  </a:gs>
                  <a:gs pos="100000">
                    <a:srgbClr val="166277"/>
                  </a:gs>
                </a:gsLst>
                <a:lin ang="10800000" scaled="1"/>
              </a:gradFill>
            </a:endParaRPr>
          </a:p>
        </p:txBody>
      </p:sp>
      <p:sp>
        <p:nvSpPr>
          <p:cNvPr id="1035" name="Текст 40">
            <a:extLst>
              <a:ext uri="{FF2B5EF4-FFF2-40B4-BE49-F238E27FC236}">
                <a16:creationId xmlns:a16="http://schemas.microsoft.com/office/drawing/2014/main" id="{2D05542A-86D5-0A83-2B33-C2E06AE37F4F}"/>
              </a:ext>
            </a:extLst>
          </p:cNvPr>
          <p:cNvSpPr txBox="1">
            <a:spLocks/>
          </p:cNvSpPr>
          <p:nvPr/>
        </p:nvSpPr>
        <p:spPr>
          <a:xfrm>
            <a:off x="3676125" y="5548555"/>
            <a:ext cx="1225328" cy="68637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ru-RU" sz="2800" kern="0" dirty="0">
                <a:gradFill>
                  <a:gsLst>
                    <a:gs pos="24000">
                      <a:srgbClr val="604F7C"/>
                    </a:gs>
                    <a:gs pos="0">
                      <a:srgbClr val="705375"/>
                    </a:gs>
                    <a:gs pos="48000">
                      <a:srgbClr val="254198"/>
                    </a:gs>
                    <a:gs pos="100000">
                      <a:srgbClr val="28529D"/>
                    </a:gs>
                  </a:gsLst>
                  <a:lin ang="10800000" scaled="1"/>
                </a:gradFill>
                <a:latin typeface="Roboto" panose="02000000000000000000" pitchFamily="2" charset="0"/>
                <a:cs typeface="Times New Roman" panose="02020603050405020304" pitchFamily="18" charset="0"/>
              </a:rPr>
              <a:t>Чат - боты</a:t>
            </a:r>
            <a:endParaRPr lang="ru-RU" sz="2800" dirty="0">
              <a:gradFill>
                <a:gsLst>
                  <a:gs pos="24000">
                    <a:srgbClr val="166277"/>
                  </a:gs>
                  <a:gs pos="0">
                    <a:srgbClr val="4BA8A9"/>
                  </a:gs>
                  <a:gs pos="48000">
                    <a:srgbClr val="4BA8A9"/>
                  </a:gs>
                  <a:gs pos="100000">
                    <a:srgbClr val="166277"/>
                  </a:gs>
                </a:gsLst>
                <a:lin ang="108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00BCCA-2ABB-977F-FE66-CFC901E1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5</a:t>
            </a:fld>
            <a:endParaRPr lang="ru-RU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C237CC1D-EBF2-43FE-CA6B-95E2B9B5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2F04BA-9A67-D18C-B9EC-9BAC03FE79BF}"/>
              </a:ext>
            </a:extLst>
          </p:cNvPr>
          <p:cNvSpPr txBox="1"/>
          <p:nvPr/>
        </p:nvSpPr>
        <p:spPr>
          <a:xfrm>
            <a:off x="16910" y="-132637"/>
            <a:ext cx="66055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0" dirty="0">
                <a:ln>
                  <a:solidFill>
                    <a:srgbClr val="254198"/>
                  </a:solidFill>
                </a:ln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Искусственный Интеллект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2E44CC-EFC6-6A4C-AD22-42BF3B19F9D6}"/>
              </a:ext>
            </a:extLst>
          </p:cNvPr>
          <p:cNvSpPr/>
          <p:nvPr/>
        </p:nvSpPr>
        <p:spPr>
          <a:xfrm>
            <a:off x="188260" y="2030506"/>
            <a:ext cx="6145306" cy="463059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kern="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ИИ может автоматизировать процесс создания тестов и упражнений, что позволяет учителям сэкономить время и сосредоточиться на обучении</a:t>
            </a:r>
            <a:endParaRPr lang="de-DE" kern="0" dirty="0"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sz="1800" kern="0" dirty="0"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" panose="02040604050505020304" pitchFamily="18" charset="0"/>
              </a:rPr>
              <a:t>Платформы на основе ИИ могут предлагать рекомендации по изучению дополнительных материалов, книг и статей на немецком языке в зависимости от интересов и уровня учеников</a:t>
            </a:r>
            <a:endParaRPr lang="de-DE" dirty="0">
              <a:latin typeface="Century" panose="020406040505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" panose="02040604050505020304" pitchFamily="18" charset="0"/>
              </a:rPr>
              <a:t>ИИ может генерировать упражнения на написание эссе, сочинений, или грамматических упражнений для учеников, что помогает им развивать навыки письма и грамматики.</a:t>
            </a:r>
          </a:p>
        </p:txBody>
      </p:sp>
      <p:pic>
        <p:nvPicPr>
          <p:cNvPr id="3088" name="Picture 16">
            <a:extLst>
              <a:ext uri="{FF2B5EF4-FFF2-40B4-BE49-F238E27FC236}">
                <a16:creationId xmlns:a16="http://schemas.microsoft.com/office/drawing/2014/main" id="{FF1F3925-38E4-6C20-657F-49571943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27" y="357797"/>
            <a:ext cx="2634503" cy="17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E5DA3E-5BF1-7861-80AC-3E49B58AD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472" y="2908779"/>
            <a:ext cx="4076585" cy="104044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6B01AFA-DC94-BE2C-6C40-877F15B64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608" y="4930495"/>
            <a:ext cx="4086795" cy="121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CBBFFC-B7F2-B63A-0C39-DDC201A4426B}"/>
              </a:ext>
            </a:extLst>
          </p:cNvPr>
          <p:cNvSpPr txBox="1"/>
          <p:nvPr/>
        </p:nvSpPr>
        <p:spPr>
          <a:xfrm>
            <a:off x="8593698" y="6143873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https://apihost.ru/gpt-chat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EE2E1D-1908-8238-559C-D5C55D172CB8}"/>
              </a:ext>
            </a:extLst>
          </p:cNvPr>
          <p:cNvSpPr txBox="1"/>
          <p:nvPr/>
        </p:nvSpPr>
        <p:spPr>
          <a:xfrm>
            <a:off x="9252567" y="2062103"/>
            <a:ext cx="7342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https://gpt-chatbot.ru/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2A1B6C-22CC-9B5F-4FBE-AB83DB60AB2F}"/>
              </a:ext>
            </a:extLst>
          </p:cNvPr>
          <p:cNvSpPr txBox="1"/>
          <p:nvPr/>
        </p:nvSpPr>
        <p:spPr>
          <a:xfrm>
            <a:off x="7654636" y="3946225"/>
            <a:ext cx="8298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https://gpt-open.ru/</a:t>
            </a:r>
          </a:p>
        </p:txBody>
      </p:sp>
    </p:spTree>
    <p:extLst>
      <p:ext uri="{BB962C8B-B14F-4D97-AF65-F5344CB8AC3E}">
        <p14:creationId xmlns:p14="http://schemas.microsoft.com/office/powerpoint/2010/main" val="5590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B7A3F70E-4129-E376-BE73-BF419645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12000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2533B2-C56F-7425-E54F-DFC96471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DDCC2-2743-5334-CDCC-6C30A161D8D6}"/>
              </a:ext>
            </a:extLst>
          </p:cNvPr>
          <p:cNvSpPr txBox="1"/>
          <p:nvPr/>
        </p:nvSpPr>
        <p:spPr>
          <a:xfrm>
            <a:off x="149546" y="-84377"/>
            <a:ext cx="11251929" cy="22467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7000" dirty="0">
                <a:ln>
                  <a:solidFill>
                    <a:srgbClr val="254198"/>
                  </a:solidFill>
                </a:ln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Power point</a:t>
            </a:r>
            <a:br>
              <a:rPr lang="ru-RU" sz="7000" dirty="0">
                <a:ln>
                  <a:solidFill>
                    <a:srgbClr val="254198"/>
                  </a:solidFill>
                </a:ln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</a:br>
            <a:r>
              <a:rPr lang="ru-RU" sz="7000" dirty="0">
                <a:ln>
                  <a:solidFill>
                    <a:srgbClr val="254198"/>
                  </a:solidFill>
                </a:ln>
                <a:gradFill>
                  <a:gsLst>
                    <a:gs pos="24000">
                      <a:srgbClr val="166277"/>
                    </a:gs>
                    <a:gs pos="0">
                      <a:srgbClr val="4BA8A9"/>
                    </a:gs>
                    <a:gs pos="48000">
                      <a:srgbClr val="4BA8A9"/>
                    </a:gs>
                    <a:gs pos="100000">
                      <a:srgbClr val="166277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Презентация в виде игры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D913BA-2F68-450E-48FE-9D5093FDFA53}"/>
              </a:ext>
            </a:extLst>
          </p:cNvPr>
          <p:cNvSpPr/>
          <p:nvPr/>
        </p:nvSpPr>
        <p:spPr>
          <a:xfrm>
            <a:off x="643828" y="2188078"/>
            <a:ext cx="10757647" cy="439607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Мотивация и вовлечение: </a:t>
            </a: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Игровой подход делает урок более интересным и привлекательным для учащихся. Это может повысить их мотивацию к изучению немецкого языка и способствует более глубокому усвоению материала и развитию коммуникативных навыков.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D1D5DB"/>
              </a:solidFill>
              <a:effectLst/>
              <a:latin typeface="Century" panose="020406040505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Контекстуальное обучение</a:t>
            </a: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: В игровой форме можно создать ситуации, которые позволяют применять языковые навыки в реальных ситуациях.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D1D5DB"/>
              </a:solidFill>
              <a:effectLst/>
              <a:latin typeface="Century" panose="020406040505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Сотрудничество и командная работа</a:t>
            </a: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: Многие игры предполагают сотрудничество и командную работу, что развивает навыки общения и сотрудничества на немецком языке.</a:t>
            </a:r>
          </a:p>
          <a:p>
            <a:pPr algn="l"/>
            <a:endParaRPr lang="ru-RU" b="0" i="0" dirty="0">
              <a:solidFill>
                <a:srgbClr val="D1D5DB"/>
              </a:solidFill>
              <a:effectLst/>
              <a:latin typeface="Century" panose="020406040505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Индивидуализация обучения</a:t>
            </a: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: Игры могут быть адаптированы к разным уровням знаний и интересам учащихся, что позволяет индивидуализировать обучение.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424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C92CC1-015F-ED4A-14F8-DB050A82F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94059E-6DDF-6CCC-F438-CC983874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E91383-7F76-C4DF-6364-4089B280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7</a:t>
            </a:fld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48B18F4-DEE3-0BD8-E418-5E97739C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2C4C6B-05EB-29D3-F496-D39E5A407B64}"/>
              </a:ext>
            </a:extLst>
          </p:cNvPr>
          <p:cNvSpPr txBox="1"/>
          <p:nvPr/>
        </p:nvSpPr>
        <p:spPr>
          <a:xfrm>
            <a:off x="-1136706" y="0"/>
            <a:ext cx="7685461" cy="230832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7000" dirty="0">
                <a:ln>
                  <a:solidFill>
                    <a:srgbClr val="C00000"/>
                  </a:solidFill>
                </a:ln>
                <a:gradFill>
                  <a:gsLst>
                    <a:gs pos="24000">
                      <a:srgbClr val="DA6037"/>
                    </a:gs>
                    <a:gs pos="0">
                      <a:srgbClr val="A0373A"/>
                    </a:gs>
                    <a:gs pos="48000">
                      <a:srgbClr val="A0373A"/>
                    </a:gs>
                    <a:gs pos="100000">
                      <a:srgbClr val="DA6037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Виртуальная реальность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7A5E09-9340-0948-8EE8-2730B80DA2CF}"/>
              </a:ext>
            </a:extLst>
          </p:cNvPr>
          <p:cNvSpPr/>
          <p:nvPr/>
        </p:nvSpPr>
        <p:spPr>
          <a:xfrm>
            <a:off x="228600" y="2308324"/>
            <a:ext cx="5163671" cy="435277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Ученики могут посещать виртуальные места в Германии, исследовать исторические достопримечательности, общаться с виртуальными гидами на немецком языке и изучать местную культуру и историю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D1D5DB"/>
              </a:solidFill>
              <a:effectLst/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D1D5DB"/>
                </a:solidFill>
                <a:effectLst/>
                <a:latin typeface="Century" panose="02040604050505020304" pitchFamily="18" charset="0"/>
              </a:rPr>
              <a:t>Возможность практики разговорного немецкого языка в интерактивной среде. Учащиеся могут взаимодействовать с виртуальными персонажами и выполнять задания, требующие использования немецкого языка для общения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7AE92B3-B1FE-33DC-19FD-8EE1138D2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2" b="36356"/>
          <a:stretch/>
        </p:blipFill>
        <p:spPr bwMode="auto">
          <a:xfrm>
            <a:off x="7792571" y="530298"/>
            <a:ext cx="4155140" cy="6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236215F-DDA5-C12A-02A4-06326893F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" t="49347" r="51728" b="31535"/>
          <a:stretch/>
        </p:blipFill>
        <p:spPr bwMode="auto">
          <a:xfrm>
            <a:off x="5773495" y="1994463"/>
            <a:ext cx="3583641" cy="8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AE50C508-0E45-1FF2-B5A7-EC6696B16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30250" r="23290" b="27493"/>
          <a:stretch/>
        </p:blipFill>
        <p:spPr bwMode="auto">
          <a:xfrm>
            <a:off x="8817255" y="3287894"/>
            <a:ext cx="2823882" cy="12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9AA405D6-9569-CDB7-2D94-58989DE61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" t="28043" r="12687" b="31324"/>
          <a:stretch/>
        </p:blipFill>
        <p:spPr bwMode="auto">
          <a:xfrm>
            <a:off x="5881128" y="4991935"/>
            <a:ext cx="4067735" cy="11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63A70-9F43-EBD5-8C9B-ABEC12A88089}"/>
              </a:ext>
            </a:extLst>
          </p:cNvPr>
          <p:cNvSpPr txBox="1"/>
          <p:nvPr/>
        </p:nvSpPr>
        <p:spPr>
          <a:xfrm>
            <a:off x="6799731" y="6102736"/>
            <a:ext cx="6696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https://unimersiv.com/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FA667F-11F4-6FE5-7FFC-FEAA180BEC9A}"/>
              </a:ext>
            </a:extLst>
          </p:cNvPr>
          <p:cNvSpPr txBox="1"/>
          <p:nvPr/>
        </p:nvSpPr>
        <p:spPr>
          <a:xfrm>
            <a:off x="8016709" y="1146769"/>
            <a:ext cx="734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https://edu.google.com.ni/expeditions/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45DA06-0FAC-DAC4-F241-70C281DA484A}"/>
              </a:ext>
            </a:extLst>
          </p:cNvPr>
          <p:cNvSpPr txBox="1"/>
          <p:nvPr/>
        </p:nvSpPr>
        <p:spPr>
          <a:xfrm>
            <a:off x="6185278" y="2803272"/>
            <a:ext cx="8285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https://www.classvr.com/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E82275-F290-D895-145A-4CE3BFF751C9}"/>
              </a:ext>
            </a:extLst>
          </p:cNvPr>
          <p:cNvSpPr txBox="1"/>
          <p:nvPr/>
        </p:nvSpPr>
        <p:spPr>
          <a:xfrm>
            <a:off x="9109364" y="4470576"/>
            <a:ext cx="8285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https://secondlife.com/</a:t>
            </a:r>
          </a:p>
        </p:txBody>
      </p:sp>
    </p:spTree>
    <p:extLst>
      <p:ext uri="{BB962C8B-B14F-4D97-AF65-F5344CB8AC3E}">
        <p14:creationId xmlns:p14="http://schemas.microsoft.com/office/powerpoint/2010/main" val="17873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>
            <a:extLst>
              <a:ext uri="{FF2B5EF4-FFF2-40B4-BE49-F238E27FC236}">
                <a16:creationId xmlns:a16="http://schemas.microsoft.com/office/drawing/2014/main" id="{AC9403EA-58C1-F9A5-4769-4DF0E1A7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146C77-907D-C3A0-C096-467ED921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8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8A43C-E93A-EEC8-16FE-868D0EB8BA4E}"/>
              </a:ext>
            </a:extLst>
          </p:cNvPr>
          <p:cNvSpPr txBox="1"/>
          <p:nvPr/>
        </p:nvSpPr>
        <p:spPr>
          <a:xfrm>
            <a:off x="-486538" y="-67452"/>
            <a:ext cx="6818088" cy="22467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7000" dirty="0">
                <a:ln>
                  <a:solidFill>
                    <a:srgbClr val="C00000"/>
                  </a:solidFill>
                </a:ln>
                <a:gradFill>
                  <a:gsLst>
                    <a:gs pos="24000">
                      <a:srgbClr val="DA6037"/>
                    </a:gs>
                    <a:gs pos="0">
                      <a:srgbClr val="A0373A"/>
                    </a:gs>
                    <a:gs pos="48000">
                      <a:srgbClr val="A0373A"/>
                    </a:gs>
                    <a:gs pos="100000">
                      <a:srgbClr val="DA6037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Социальные сети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199273-8B75-B144-970E-E50B2D8057F4}"/>
              </a:ext>
            </a:extLst>
          </p:cNvPr>
          <p:cNvSpPr/>
          <p:nvPr/>
        </p:nvSpPr>
        <p:spPr>
          <a:xfrm>
            <a:off x="268941" y="1990165"/>
            <a:ext cx="5116606" cy="46709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685800"/>
            <a:endParaRPr lang="ru-RU" dirty="0">
              <a:effectLst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kern="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и ученики могут создать образовательные аккаунты в социальных сетях (например, Instagram или Twitter) и публиковать посты, комментарии и истории на немецком языке, чтобы практиковать письменную коммуникацию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kern="0" dirty="0"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социальных сетей как хранилище для сбора информации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b="0" i="0" dirty="0">
                <a:solidFill>
                  <a:schemeClr val="tx1"/>
                </a:solidFill>
                <a:effectLst/>
                <a:latin typeface="Söhne"/>
              </a:rPr>
              <a:t>Ученики могут исследовать аккаунты немецких пользователей социальных сетей и узнавать больше о немецкой культуре и обычаях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endParaRPr lang="de-DE" kern="0" dirty="0"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ru-RU" kern="100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A4EA30C7-AE99-212F-E6BB-8C7DE395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908" y="454959"/>
            <a:ext cx="3180229" cy="17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F3F57C1B-2EFC-BEE8-5AC6-769AA101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470" y="2775761"/>
            <a:ext cx="3790390" cy="166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25F4894F-1FC3-61A9-E38C-1A0FC7675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5" b="13970"/>
          <a:stretch/>
        </p:blipFill>
        <p:spPr bwMode="auto">
          <a:xfrm>
            <a:off x="7624482" y="4914900"/>
            <a:ext cx="4143281" cy="13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A78EFD-9C8F-BBB9-4EA7-3ABAAC76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/>
              <a:t>Вторник, 2 февраля 20XX г.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4B7E82-F006-20C1-9FAC-2EFC4179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Образец текста нижнего колонтитула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1972FC-475E-089D-759E-38F7781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ru-RU" smtClean="0"/>
              <a:t>9</a:t>
            </a:fld>
            <a:endParaRPr lang="ru-RU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E6DE85CA-9C24-7704-41C8-BE5130C8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E08C98-9ED6-2574-10DE-930E3B2412B3}"/>
              </a:ext>
            </a:extLst>
          </p:cNvPr>
          <p:cNvSpPr txBox="1"/>
          <p:nvPr/>
        </p:nvSpPr>
        <p:spPr>
          <a:xfrm>
            <a:off x="-538311" y="0"/>
            <a:ext cx="7987982" cy="116955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7000" kern="0" dirty="0">
                <a:gradFill>
                  <a:gsLst>
                    <a:gs pos="24000">
                      <a:srgbClr val="604F7C"/>
                    </a:gs>
                    <a:gs pos="0">
                      <a:srgbClr val="705375"/>
                    </a:gs>
                    <a:gs pos="48000">
                      <a:srgbClr val="254198"/>
                    </a:gs>
                    <a:gs pos="100000">
                      <a:srgbClr val="28529D"/>
                    </a:gs>
                  </a:gsLst>
                  <a:lin ang="10800000" scaled="1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Онлайн-ресурсы</a:t>
            </a:r>
            <a:r>
              <a:rPr lang="ru-RU" sz="7000" kern="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7000" dirty="0">
              <a:gradFill>
                <a:gsLst>
                  <a:gs pos="24000">
                    <a:srgbClr val="166277"/>
                  </a:gs>
                  <a:gs pos="0">
                    <a:srgbClr val="4BA8A9"/>
                  </a:gs>
                  <a:gs pos="48000">
                    <a:srgbClr val="4BA8A9"/>
                  </a:gs>
                  <a:gs pos="100000">
                    <a:srgbClr val="166277"/>
                  </a:gs>
                </a:gsLst>
                <a:lin ang="10800000" scaled="1"/>
              </a:gra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4B25A2-1676-6359-55D7-CDFC97BF791B}"/>
              </a:ext>
            </a:extLst>
          </p:cNvPr>
          <p:cNvSpPr/>
          <p:nvPr/>
        </p:nvSpPr>
        <p:spPr>
          <a:xfrm>
            <a:off x="174812" y="1243853"/>
            <a:ext cx="6541994" cy="535865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kern="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онлайн-ресурсов для изучения грамматики и словарного запаса</a:t>
            </a:r>
            <a:endParaRPr lang="de-DE" sz="1800" kern="0" dirty="0"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b="1" kern="0" dirty="0"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kern="0" dirty="0"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</a:t>
            </a:r>
            <a:r>
              <a:rPr lang="ru-RU" sz="1800" kern="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оценивать письменные работы учеников на немецком языке и предоставлять обратную связь, что позволяет учителям сосредотачиваться на более глубоких аспектах обучения</a:t>
            </a:r>
            <a:endParaRPr lang="de-DE" sz="1800" kern="0" dirty="0"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kern="0" dirty="0"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kern="0" dirty="0">
                <a:effectLst/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могут анализировать индивидуальные потребности и уровень знаний каждого ученика и предлагать персонализированные уроки и задания</a:t>
            </a:r>
            <a:endParaRPr lang="de-DE" sz="1800" kern="0" dirty="0">
              <a:effectLst/>
              <a:latin typeface="Century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kern="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kern="0" dirty="0">
                <a:latin typeface="Century" panose="02040604050505020304" pitchFamily="18" charset="0"/>
                <a:cs typeface="Times New Roman" panose="02020603050405020304" pitchFamily="18" charset="0"/>
              </a:rPr>
              <a:t>Составление упражнений по типу кроссвордов, соответствий, восстановление последовательности, заполнение пропусков и т.д.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B09CDAD9-B19A-15A8-9A32-638817BD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51" y="195962"/>
            <a:ext cx="3758023" cy="17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FC7708A6-048D-3572-C325-BD543FA3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5" y="2219117"/>
            <a:ext cx="2634055" cy="120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BC26460A-83E4-AA00-A92D-A78F4807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5159880"/>
            <a:ext cx="3969124" cy="13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A8225C92-268B-A8E3-C906-442D9521A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3725082"/>
            <a:ext cx="3121959" cy="96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DE49A-0E41-D0E7-E435-58ACDE35B9B5}"/>
              </a:ext>
            </a:extLst>
          </p:cNvPr>
          <p:cNvSpPr txBox="1"/>
          <p:nvPr/>
        </p:nvSpPr>
        <p:spPr>
          <a:xfrm>
            <a:off x="8993281" y="4682479"/>
            <a:ext cx="6397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https://www.babbel.com/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87871-677A-BE7B-0F30-68BD8974AE95}"/>
              </a:ext>
            </a:extLst>
          </p:cNvPr>
          <p:cNvSpPr txBox="1"/>
          <p:nvPr/>
        </p:nvSpPr>
        <p:spPr>
          <a:xfrm>
            <a:off x="7640637" y="6438272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https://www.duolingo.com/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B867C-6922-C68E-9D89-A70E6FF8AD96}"/>
              </a:ext>
            </a:extLst>
          </p:cNvPr>
          <p:cNvSpPr txBox="1"/>
          <p:nvPr/>
        </p:nvSpPr>
        <p:spPr>
          <a:xfrm>
            <a:off x="7131628" y="3365022"/>
            <a:ext cx="8125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https://quizlet.com/ru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978696-C3A6-A3EC-6F38-F011CFE7AF1C}"/>
              </a:ext>
            </a:extLst>
          </p:cNvPr>
          <p:cNvSpPr txBox="1"/>
          <p:nvPr/>
        </p:nvSpPr>
        <p:spPr>
          <a:xfrm>
            <a:off x="8918864" y="1894964"/>
            <a:ext cx="8125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https://hotpot.uvic.ca/</a:t>
            </a:r>
          </a:p>
        </p:txBody>
      </p:sp>
    </p:spTree>
    <p:extLst>
      <p:ext uri="{BB962C8B-B14F-4D97-AF65-F5344CB8AC3E}">
        <p14:creationId xmlns:p14="http://schemas.microsoft.com/office/powerpoint/2010/main" val="37473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689.tgt.Office_50301374_TF33713516_Win32_OJ112196127.potx" id="{7A3E99C7-7398-4AA7-AB21-8D666C96B31B}" vid="{C127490F-BAD3-4E07-8D92-987EE13E246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Дизайн трехмерной модели</Template>
  <TotalTime>606</TotalTime>
  <Words>772</Words>
  <Application>Microsoft Macintosh PowerPoint</Application>
  <PresentationFormat>Широкоэкранный</PresentationFormat>
  <Paragraphs>112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</vt:lpstr>
      <vt:lpstr>Roboto</vt:lpstr>
      <vt:lpstr>Söhne</vt:lpstr>
      <vt:lpstr>Symbol</vt:lpstr>
      <vt:lpstr>Times New Roman</vt:lpstr>
      <vt:lpstr>3DFloatVTI</vt:lpstr>
      <vt:lpstr>ИСПОЛЬЗОВАНИЕ ИКТ НА УРОКАХ ИНОСТРАННОГО ЯЗЫКА (НЕМЕЦКИЙ ЯЗЫК) КАК НЕОБХОДИМОЕ УСЛОВИЕ ПОВЫШЕНИЯ ПЕДАГОГИЧЕСКОГО РОСТА</vt:lpstr>
      <vt:lpstr>Владение информационно-коммуникационными технологиями (ИКТ) является необходимым условием в контексте новых Федеральных государственных образовательных стандартов (ФГОС) третьего поколения в России. </vt:lpstr>
      <vt:lpstr>Почему они нужны?</vt:lpstr>
      <vt:lpstr>ИКТ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Недостатки  использования ИКТ на уроках немецкого языка</vt:lpstr>
      <vt:lpstr>Любая достаточно развитая технология неотличима от волшебства.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Владение ИКТ как необходимое условие развития педагогического мастерства учителя</dc:title>
  <dc:creator>Ольга</dc:creator>
  <cp:lastModifiedBy>Microsoft Office User</cp:lastModifiedBy>
  <cp:revision>8</cp:revision>
  <dcterms:created xsi:type="dcterms:W3CDTF">2023-09-20T11:38:49Z</dcterms:created>
  <dcterms:modified xsi:type="dcterms:W3CDTF">2024-04-02T19:00:04Z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